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86" r:id="rId5"/>
    <p:sldId id="294" r:id="rId6"/>
    <p:sldId id="285" r:id="rId7"/>
    <p:sldId id="287" r:id="rId8"/>
    <p:sldId id="260" r:id="rId9"/>
    <p:sldId id="261" r:id="rId10"/>
    <p:sldId id="288" r:id="rId11"/>
    <p:sldId id="289" r:id="rId12"/>
    <p:sldId id="262" r:id="rId13"/>
    <p:sldId id="273" r:id="rId14"/>
    <p:sldId id="290" r:id="rId15"/>
    <p:sldId id="264" r:id="rId16"/>
    <p:sldId id="293" r:id="rId17"/>
    <p:sldId id="292" r:id="rId18"/>
    <p:sldId id="275" r:id="rId19"/>
    <p:sldId id="291" r:id="rId20"/>
    <p:sldId id="28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05C"/>
    <a:srgbClr val="FF3399"/>
    <a:srgbClr val="F05133"/>
    <a:srgbClr val="64D0D0"/>
    <a:srgbClr val="EF5133"/>
    <a:srgbClr val="5CB4BD"/>
    <a:srgbClr val="E6E6E6"/>
    <a:srgbClr val="5EB2EA"/>
    <a:srgbClr val="67D4D3"/>
    <a:srgbClr val="60C6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3" d="100"/>
          <a:sy n="93" d="100"/>
        </p:scale>
        <p:origin x="14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A73EF-E6AD-44A0-9897-73B0B31606BD}" type="datetimeFigureOut">
              <a:rPr lang="zh-CN" altLang="en-US" smtClean="0"/>
              <a:t>2019/3/26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7737F-D81B-4CAB-A8CC-E7251B76C332}" type="slidenum">
              <a:rPr lang="zh-CN" altLang="en-US" smtClean="0"/>
              <a:t>‹#›</a:t>
            </a:fld>
            <a:endParaRPr lang="zh-CN" altLang="en-US"/>
          </a:p>
        </p:txBody>
      </p:sp>
    </p:spTree>
    <p:extLst>
      <p:ext uri="{BB962C8B-B14F-4D97-AF65-F5344CB8AC3E}">
        <p14:creationId xmlns:p14="http://schemas.microsoft.com/office/powerpoint/2010/main" val="249447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a:t>
            </a:fld>
            <a:endParaRPr lang="zh-CN" altLang="en-US"/>
          </a:p>
        </p:txBody>
      </p:sp>
    </p:spTree>
    <p:extLst>
      <p:ext uri="{BB962C8B-B14F-4D97-AF65-F5344CB8AC3E}">
        <p14:creationId xmlns:p14="http://schemas.microsoft.com/office/powerpoint/2010/main" val="348009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10</a:t>
            </a:fld>
            <a:endParaRPr lang="zh-CN" altLang="en-US"/>
          </a:p>
        </p:txBody>
      </p:sp>
    </p:spTree>
    <p:extLst>
      <p:ext uri="{BB962C8B-B14F-4D97-AF65-F5344CB8AC3E}">
        <p14:creationId xmlns:p14="http://schemas.microsoft.com/office/powerpoint/2010/main" val="3693390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11</a:t>
            </a:fld>
            <a:endParaRPr lang="zh-CN" altLang="en-US"/>
          </a:p>
        </p:txBody>
      </p:sp>
    </p:spTree>
    <p:extLst>
      <p:ext uri="{BB962C8B-B14F-4D97-AF65-F5344CB8AC3E}">
        <p14:creationId xmlns:p14="http://schemas.microsoft.com/office/powerpoint/2010/main" val="3779444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12</a:t>
            </a:fld>
            <a:endParaRPr lang="zh-CN" altLang="en-US"/>
          </a:p>
        </p:txBody>
      </p:sp>
    </p:spTree>
    <p:extLst>
      <p:ext uri="{BB962C8B-B14F-4D97-AF65-F5344CB8AC3E}">
        <p14:creationId xmlns:p14="http://schemas.microsoft.com/office/powerpoint/2010/main" val="3445094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13</a:t>
            </a:fld>
            <a:endParaRPr lang="zh-CN" altLang="en-US"/>
          </a:p>
        </p:txBody>
      </p:sp>
    </p:spTree>
    <p:extLst>
      <p:ext uri="{BB962C8B-B14F-4D97-AF65-F5344CB8AC3E}">
        <p14:creationId xmlns:p14="http://schemas.microsoft.com/office/powerpoint/2010/main" val="437149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14</a:t>
            </a:fld>
            <a:endParaRPr lang="zh-CN" altLang="en-US"/>
          </a:p>
        </p:txBody>
      </p:sp>
    </p:spTree>
    <p:extLst>
      <p:ext uri="{BB962C8B-B14F-4D97-AF65-F5344CB8AC3E}">
        <p14:creationId xmlns:p14="http://schemas.microsoft.com/office/powerpoint/2010/main" val="181696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15</a:t>
            </a:fld>
            <a:endParaRPr lang="zh-CN" altLang="en-US"/>
          </a:p>
        </p:txBody>
      </p:sp>
    </p:spTree>
    <p:extLst>
      <p:ext uri="{BB962C8B-B14F-4D97-AF65-F5344CB8AC3E}">
        <p14:creationId xmlns:p14="http://schemas.microsoft.com/office/powerpoint/2010/main" val="206207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16</a:t>
            </a:fld>
            <a:endParaRPr lang="zh-CN" altLang="en-US"/>
          </a:p>
        </p:txBody>
      </p:sp>
    </p:spTree>
    <p:extLst>
      <p:ext uri="{BB962C8B-B14F-4D97-AF65-F5344CB8AC3E}">
        <p14:creationId xmlns:p14="http://schemas.microsoft.com/office/powerpoint/2010/main" val="3119009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17</a:t>
            </a:fld>
            <a:endParaRPr lang="zh-CN" altLang="en-US"/>
          </a:p>
        </p:txBody>
      </p:sp>
    </p:spTree>
    <p:extLst>
      <p:ext uri="{BB962C8B-B14F-4D97-AF65-F5344CB8AC3E}">
        <p14:creationId xmlns:p14="http://schemas.microsoft.com/office/powerpoint/2010/main" val="68697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18</a:t>
            </a:fld>
            <a:endParaRPr lang="zh-CN" altLang="en-US"/>
          </a:p>
        </p:txBody>
      </p:sp>
    </p:spTree>
    <p:extLst>
      <p:ext uri="{BB962C8B-B14F-4D97-AF65-F5344CB8AC3E}">
        <p14:creationId xmlns:p14="http://schemas.microsoft.com/office/powerpoint/2010/main" val="1541843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39B482-6C7C-4207-91E3-31D3C90B4AE9}" type="slidenum">
              <a:rPr lang="zh-CN" altLang="en-US" smtClean="0"/>
              <a:t>19</a:t>
            </a:fld>
            <a:endParaRPr lang="zh-CN" altLang="en-US"/>
          </a:p>
        </p:txBody>
      </p:sp>
    </p:spTree>
    <p:extLst>
      <p:ext uri="{BB962C8B-B14F-4D97-AF65-F5344CB8AC3E}">
        <p14:creationId xmlns:p14="http://schemas.microsoft.com/office/powerpoint/2010/main" val="361809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2</a:t>
            </a:fld>
            <a:endParaRPr lang="zh-CN" altLang="en-US"/>
          </a:p>
        </p:txBody>
      </p:sp>
    </p:spTree>
    <p:extLst>
      <p:ext uri="{BB962C8B-B14F-4D97-AF65-F5344CB8AC3E}">
        <p14:creationId xmlns:p14="http://schemas.microsoft.com/office/powerpoint/2010/main" val="25133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20</a:t>
            </a:fld>
            <a:endParaRPr lang="zh-CN" altLang="en-US"/>
          </a:p>
        </p:txBody>
      </p:sp>
    </p:spTree>
    <p:extLst>
      <p:ext uri="{BB962C8B-B14F-4D97-AF65-F5344CB8AC3E}">
        <p14:creationId xmlns:p14="http://schemas.microsoft.com/office/powerpoint/2010/main" val="98343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3</a:t>
            </a:fld>
            <a:endParaRPr lang="zh-CN" altLang="en-US"/>
          </a:p>
        </p:txBody>
      </p:sp>
    </p:spTree>
    <p:extLst>
      <p:ext uri="{BB962C8B-B14F-4D97-AF65-F5344CB8AC3E}">
        <p14:creationId xmlns:p14="http://schemas.microsoft.com/office/powerpoint/2010/main" val="351085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4</a:t>
            </a:fld>
            <a:endParaRPr lang="zh-CN" altLang="en-US"/>
          </a:p>
        </p:txBody>
      </p:sp>
    </p:spTree>
    <p:extLst>
      <p:ext uri="{BB962C8B-B14F-4D97-AF65-F5344CB8AC3E}">
        <p14:creationId xmlns:p14="http://schemas.microsoft.com/office/powerpoint/2010/main" val="23030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5</a:t>
            </a:fld>
            <a:endParaRPr lang="zh-CN" altLang="en-US"/>
          </a:p>
        </p:txBody>
      </p:sp>
    </p:spTree>
    <p:extLst>
      <p:ext uri="{BB962C8B-B14F-4D97-AF65-F5344CB8AC3E}">
        <p14:creationId xmlns:p14="http://schemas.microsoft.com/office/powerpoint/2010/main" val="81566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6</a:t>
            </a:fld>
            <a:endParaRPr lang="zh-CN" altLang="en-US"/>
          </a:p>
        </p:txBody>
      </p:sp>
    </p:spTree>
    <p:extLst>
      <p:ext uri="{BB962C8B-B14F-4D97-AF65-F5344CB8AC3E}">
        <p14:creationId xmlns:p14="http://schemas.microsoft.com/office/powerpoint/2010/main" val="208975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7</a:t>
            </a:fld>
            <a:endParaRPr lang="zh-CN" altLang="en-US"/>
          </a:p>
        </p:txBody>
      </p:sp>
    </p:spTree>
    <p:extLst>
      <p:ext uri="{BB962C8B-B14F-4D97-AF65-F5344CB8AC3E}">
        <p14:creationId xmlns:p14="http://schemas.microsoft.com/office/powerpoint/2010/main" val="30279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8</a:t>
            </a:fld>
            <a:endParaRPr lang="zh-CN" altLang="en-US"/>
          </a:p>
        </p:txBody>
      </p:sp>
    </p:spTree>
    <p:extLst>
      <p:ext uri="{BB962C8B-B14F-4D97-AF65-F5344CB8AC3E}">
        <p14:creationId xmlns:p14="http://schemas.microsoft.com/office/powerpoint/2010/main" val="371368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77737F-D81B-4CAB-A8CC-E7251B76C332}" type="slidenum">
              <a:rPr lang="zh-CN" altLang="en-US" smtClean="0"/>
              <a:t>9</a:t>
            </a:fld>
            <a:endParaRPr lang="zh-CN" altLang="en-US"/>
          </a:p>
        </p:txBody>
      </p:sp>
    </p:spTree>
    <p:extLst>
      <p:ext uri="{BB962C8B-B14F-4D97-AF65-F5344CB8AC3E}">
        <p14:creationId xmlns:p14="http://schemas.microsoft.com/office/powerpoint/2010/main" val="212912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9C46B-4F1F-4F2B-B95C-0854DC6AF61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7FF80C6-0BE4-4E45-9279-3B0780C3942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B88527E-8BF5-411F-B0E2-35ABD16AD226}"/>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5" name="页脚占位符 4">
            <a:extLst>
              <a:ext uri="{FF2B5EF4-FFF2-40B4-BE49-F238E27FC236}">
                <a16:creationId xmlns:a16="http://schemas.microsoft.com/office/drawing/2014/main" id="{CF859DC2-EB62-4D0C-8869-0F893B5F3E0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8F52643-B9D0-4206-AEE3-EC33623BDFA8}"/>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02894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11DBB-C7A9-4733-9156-FF3EB502940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D65816-FC38-4E31-AD11-52F0DDAC6914}"/>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E0EC75-E828-40A7-9766-9CF893B5DCB2}"/>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5" name="页脚占位符 4">
            <a:extLst>
              <a:ext uri="{FF2B5EF4-FFF2-40B4-BE49-F238E27FC236}">
                <a16:creationId xmlns:a16="http://schemas.microsoft.com/office/drawing/2014/main" id="{A59CF005-1F54-4152-A3D3-775D031E4AC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F4D1900-19C2-4362-90EF-4B40A2DE9120}"/>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707582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678935-3F22-4D81-A17A-CFE26F54041E}"/>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798219-088F-43C4-8AFE-D2BE20F74DC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208DE99-9E31-4057-9CBB-85FA3E6B24D8}"/>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5" name="页脚占位符 4">
            <a:extLst>
              <a:ext uri="{FF2B5EF4-FFF2-40B4-BE49-F238E27FC236}">
                <a16:creationId xmlns:a16="http://schemas.microsoft.com/office/drawing/2014/main" id="{6D6DA334-48AD-422D-BF73-FB91F4612B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029B36A-7DE9-4BDD-87A2-5AFE06F637B1}"/>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84492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EDC61-D756-4593-BAE2-7E43D490ACC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588C6E-DA22-4206-88F9-066DEA08A7AC}"/>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6316B0-8D9B-4089-890D-F3B1FBEAD05C}"/>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5" name="页脚占位符 4">
            <a:extLst>
              <a:ext uri="{FF2B5EF4-FFF2-40B4-BE49-F238E27FC236}">
                <a16:creationId xmlns:a16="http://schemas.microsoft.com/office/drawing/2014/main" id="{F8219272-9A84-44FF-BD7B-CEB17BCDE6C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8FA3B69-1585-4E88-BA99-6012DB98D59B}"/>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292962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7C412-560D-4870-9160-634D39EB3BB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EAC6C6-6BFF-4692-AD22-CC79B8CDADD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CAF9E28-D15E-4A9E-8412-A236FF71C5C7}"/>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5" name="页脚占位符 4">
            <a:extLst>
              <a:ext uri="{FF2B5EF4-FFF2-40B4-BE49-F238E27FC236}">
                <a16:creationId xmlns:a16="http://schemas.microsoft.com/office/drawing/2014/main" id="{714860DB-FB46-4E95-91DD-2A70AF29ECD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4FEDE1C-AA4B-40C9-9283-AF8B7DB269AA}"/>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34980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841C5-A447-43FE-825A-84AD6C814F8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7C0D02-D6FB-4B55-A9EB-AA9B68A43FC1}"/>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AC7B940-06BE-4253-8462-B822FA19DDDD}"/>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051BC01-894A-4847-9D66-8A867C2A6EBF}"/>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6" name="页脚占位符 5">
            <a:extLst>
              <a:ext uri="{FF2B5EF4-FFF2-40B4-BE49-F238E27FC236}">
                <a16:creationId xmlns:a16="http://schemas.microsoft.com/office/drawing/2014/main" id="{3E195E9C-F640-4296-8EAC-173A18DE32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1C07C93-0BC6-43FF-9CE9-8D7B84E45D7C}"/>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48677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18667-2120-4F6F-A8E3-1192AA9DB21D}"/>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EC7DC1-5936-4849-A170-2D7F544666C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A12034F-5DC7-4EC8-BD0C-68F1EBDEF2E6}"/>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E2FA073-BB5A-4A70-83F3-20A630EE171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FC44D16-853E-47CB-8532-85B61C80B99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D968A22-1BB5-4AA4-B181-4C3D8DF38D9D}"/>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8" name="页脚占位符 7">
            <a:extLst>
              <a:ext uri="{FF2B5EF4-FFF2-40B4-BE49-F238E27FC236}">
                <a16:creationId xmlns:a16="http://schemas.microsoft.com/office/drawing/2014/main" id="{E488B65B-C1E1-4033-BA2A-286474AD6C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14871815-2F00-4455-8FC8-AF6E13987979}"/>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271549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40AB3-7714-4178-BEAA-B916CE7B7D4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4DA397-87D0-41C0-8A74-86CFCBC0531B}"/>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4" name="页脚占位符 3">
            <a:extLst>
              <a:ext uri="{FF2B5EF4-FFF2-40B4-BE49-F238E27FC236}">
                <a16:creationId xmlns:a16="http://schemas.microsoft.com/office/drawing/2014/main" id="{20C287DE-E409-4698-A508-9A716DE923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9CA20078-B3BA-463A-B81E-B8699EE2A2D0}"/>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55933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6390DE-055C-4989-892F-0761D2608360}"/>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3" name="页脚占位符 2">
            <a:extLst>
              <a:ext uri="{FF2B5EF4-FFF2-40B4-BE49-F238E27FC236}">
                <a16:creationId xmlns:a16="http://schemas.microsoft.com/office/drawing/2014/main" id="{E6D16441-68B4-4F1C-82F9-06CEEE0CB14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AA49A74-BB78-4B57-A08B-48C5DB521B68}"/>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12135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C759F-10D3-40F1-864B-DCD74B7361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96013-2C55-41B8-957B-CAF7FE9936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D7B0ED7-246E-4B75-BFD4-E56B164F1F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3C4DEA-B87D-477D-B0FC-6824EA2B6379}"/>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6" name="页脚占位符 5">
            <a:extLst>
              <a:ext uri="{FF2B5EF4-FFF2-40B4-BE49-F238E27FC236}">
                <a16:creationId xmlns:a16="http://schemas.microsoft.com/office/drawing/2014/main" id="{69EAFA71-33DD-45C5-9EF3-CC1A9ABCF95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BF52783-BD84-4882-B733-914FA6E14D27}"/>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205471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9DBF3-F692-4C6B-AF84-B47AB4CE5DC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D130C7B-00C7-412D-B7A8-91903109607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80ACE1C-0B3A-4667-9813-FFBB8CF234C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DCA5C6-D2D6-4732-A6C4-A72AC2DB9298}"/>
              </a:ext>
            </a:extLst>
          </p:cNvPr>
          <p:cNvSpPr>
            <a:spLocks noGrp="1"/>
          </p:cNvSpPr>
          <p:nvPr>
            <p:ph type="dt" sz="half" idx="10"/>
          </p:nvPr>
        </p:nvSpPr>
        <p:spPr>
          <a:xfrm>
            <a:off x="838200" y="6356350"/>
            <a:ext cx="2743200" cy="365125"/>
          </a:xfrm>
          <a:prstGeom prst="rect">
            <a:avLst/>
          </a:prstGeom>
        </p:spPr>
        <p:txBody>
          <a:bodyPr/>
          <a:lstStyle/>
          <a:p>
            <a:fld id="{0CED1242-3CC9-45CE-876F-E5676C115090}" type="datetimeFigureOut">
              <a:rPr lang="zh-CN" altLang="en-US" smtClean="0"/>
              <a:t>2019/3/26</a:t>
            </a:fld>
            <a:endParaRPr lang="zh-CN" altLang="en-US"/>
          </a:p>
        </p:txBody>
      </p:sp>
      <p:sp>
        <p:nvSpPr>
          <p:cNvPr id="6" name="页脚占位符 5">
            <a:extLst>
              <a:ext uri="{FF2B5EF4-FFF2-40B4-BE49-F238E27FC236}">
                <a16:creationId xmlns:a16="http://schemas.microsoft.com/office/drawing/2014/main" id="{F6B7C332-4F4A-4B89-9264-55F9BD610B5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F1DAB66-4459-48B4-8DB5-50A76ADD49F5}"/>
              </a:ext>
            </a:extLst>
          </p:cNvPr>
          <p:cNvSpPr>
            <a:spLocks noGrp="1"/>
          </p:cNvSpPr>
          <p:nvPr>
            <p:ph type="sldNum" sz="quarter" idx="12"/>
          </p:nvPr>
        </p:nvSpPr>
        <p:spPr>
          <a:xfrm>
            <a:off x="8610600" y="6356350"/>
            <a:ext cx="2743200" cy="365125"/>
          </a:xfrm>
          <a:prstGeom prst="rect">
            <a:avLst/>
          </a:prstGeom>
        </p:spPr>
        <p:txBody>
          <a:bodyPr/>
          <a:lstStyle/>
          <a:p>
            <a:fld id="{EF7C8CFD-9DCB-4517-A414-7DA996BDABF9}" type="slidenum">
              <a:rPr lang="zh-CN" altLang="en-US" smtClean="0"/>
              <a:t>‹#›</a:t>
            </a:fld>
            <a:endParaRPr lang="zh-CN" altLang="en-US"/>
          </a:p>
        </p:txBody>
      </p:sp>
    </p:spTree>
    <p:extLst>
      <p:ext uri="{BB962C8B-B14F-4D97-AF65-F5344CB8AC3E}">
        <p14:creationId xmlns:p14="http://schemas.microsoft.com/office/powerpoint/2010/main" val="15783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07EE632-7285-4A27-AC3B-C5BCBD1883BC}"/>
              </a:ext>
            </a:extLst>
          </p:cNvPr>
          <p:cNvSpPr/>
          <p:nvPr userDrawn="1"/>
        </p:nvSpPr>
        <p:spPr>
          <a:xfrm>
            <a:off x="0" y="-523875"/>
            <a:ext cx="476250" cy="476250"/>
          </a:xfrm>
          <a:prstGeom prst="rect">
            <a:avLst/>
          </a:prstGeom>
          <a:solidFill>
            <a:srgbClr val="3120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241184C-B034-4CA9-B874-554BFEDAF41C}"/>
              </a:ext>
            </a:extLst>
          </p:cNvPr>
          <p:cNvSpPr/>
          <p:nvPr userDrawn="1"/>
        </p:nvSpPr>
        <p:spPr>
          <a:xfrm>
            <a:off x="616181" y="-523875"/>
            <a:ext cx="476250" cy="476250"/>
          </a:xfrm>
          <a:prstGeom prst="rect">
            <a:avLst/>
          </a:prstGeom>
          <a:solidFill>
            <a:srgbClr val="64D0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2EF8BE-880C-4969-9CC0-7629511BA7F5}"/>
              </a:ext>
            </a:extLst>
          </p:cNvPr>
          <p:cNvSpPr/>
          <p:nvPr userDrawn="1"/>
        </p:nvSpPr>
        <p:spPr>
          <a:xfrm>
            <a:off x="1248468" y="-523875"/>
            <a:ext cx="476250" cy="476250"/>
          </a:xfrm>
          <a:prstGeom prst="rect">
            <a:avLst/>
          </a:prstGeom>
          <a:solidFill>
            <a:srgbClr val="EF51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616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p3"/><Relationship Id="rId16" Type="http://schemas.openxmlformats.org/officeDocument/2006/relationships/image" Target="../media/image12.png"/><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5.jpg"/><Relationship Id="rId11" Type="http://schemas.microsoft.com/office/2007/relationships/hdphoto" Target="../media/hdphoto2.wdp"/><Relationship Id="rId5" Type="http://schemas.openxmlformats.org/officeDocument/2006/relationships/image" Target="../media/image44.jp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20.xml"/><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eg"/><Relationship Id="rId7"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C3AA963-803F-40DD-9115-5C13940BA0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1989" y="4710334"/>
            <a:ext cx="591036" cy="778777"/>
          </a:xfrm>
          <a:prstGeom prst="rect">
            <a:avLst/>
          </a:prstGeom>
        </p:spPr>
      </p:pic>
      <p:pic>
        <p:nvPicPr>
          <p:cNvPr id="9" name="图片 8">
            <a:extLst>
              <a:ext uri="{FF2B5EF4-FFF2-40B4-BE49-F238E27FC236}">
                <a16:creationId xmlns:a16="http://schemas.microsoft.com/office/drawing/2014/main" id="{8D5E74B4-0C01-44F3-B208-6DD7189C8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2060" y="1636206"/>
            <a:ext cx="688971" cy="912886"/>
          </a:xfrm>
          <a:prstGeom prst="rect">
            <a:avLst/>
          </a:prstGeom>
        </p:spPr>
      </p:pic>
      <p:pic>
        <p:nvPicPr>
          <p:cNvPr id="11" name="图片 10">
            <a:extLst>
              <a:ext uri="{FF2B5EF4-FFF2-40B4-BE49-F238E27FC236}">
                <a16:creationId xmlns:a16="http://schemas.microsoft.com/office/drawing/2014/main" id="{62950896-C8B9-462E-80E5-6382CCE2CA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1020" y="4289483"/>
            <a:ext cx="6428886" cy="1092270"/>
          </a:xfrm>
          <a:prstGeom prst="rect">
            <a:avLst/>
          </a:prstGeom>
        </p:spPr>
      </p:pic>
      <p:sp>
        <p:nvSpPr>
          <p:cNvPr id="18" name="任意多边形: 形状 17">
            <a:extLst>
              <a:ext uri="{FF2B5EF4-FFF2-40B4-BE49-F238E27FC236}">
                <a16:creationId xmlns:a16="http://schemas.microsoft.com/office/drawing/2014/main" id="{3A61F1B6-3201-4871-9ECF-976E82766D1C}"/>
              </a:ext>
            </a:extLst>
          </p:cNvPr>
          <p:cNvSpPr/>
          <p:nvPr/>
        </p:nvSpPr>
        <p:spPr>
          <a:xfrm>
            <a:off x="5384800" y="5123543"/>
            <a:ext cx="1393371" cy="1045028"/>
          </a:xfrm>
          <a:custGeom>
            <a:avLst/>
            <a:gdLst>
              <a:gd name="connsiteX0" fmla="*/ 0 w 1393371"/>
              <a:gd name="connsiteY0" fmla="*/ 333828 h 1045028"/>
              <a:gd name="connsiteX1" fmla="*/ 1291771 w 1393371"/>
              <a:gd name="connsiteY1" fmla="*/ 0 h 1045028"/>
              <a:gd name="connsiteX2" fmla="*/ 1393371 w 1393371"/>
              <a:gd name="connsiteY2" fmla="*/ 725714 h 1045028"/>
              <a:gd name="connsiteX3" fmla="*/ 1349829 w 1393371"/>
              <a:gd name="connsiteY3" fmla="*/ 754743 h 1045028"/>
              <a:gd name="connsiteX4" fmla="*/ 1030514 w 1393371"/>
              <a:gd name="connsiteY4" fmla="*/ 841828 h 1045028"/>
              <a:gd name="connsiteX5" fmla="*/ 754743 w 1393371"/>
              <a:gd name="connsiteY5" fmla="*/ 812800 h 1045028"/>
              <a:gd name="connsiteX6" fmla="*/ 711200 w 1393371"/>
              <a:gd name="connsiteY6" fmla="*/ 827314 h 1045028"/>
              <a:gd name="connsiteX7" fmla="*/ 493486 w 1393371"/>
              <a:gd name="connsiteY7" fmla="*/ 1045028 h 1045028"/>
              <a:gd name="connsiteX8" fmla="*/ 0 w 1393371"/>
              <a:gd name="connsiteY8" fmla="*/ 333828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1" h="1045028">
                <a:moveTo>
                  <a:pt x="0" y="333828"/>
                </a:moveTo>
                <a:lnTo>
                  <a:pt x="1291771" y="0"/>
                </a:lnTo>
                <a:lnTo>
                  <a:pt x="1393371" y="725714"/>
                </a:lnTo>
                <a:lnTo>
                  <a:pt x="1349829" y="754743"/>
                </a:lnTo>
                <a:lnTo>
                  <a:pt x="1030514" y="841828"/>
                </a:lnTo>
                <a:lnTo>
                  <a:pt x="754743" y="812800"/>
                </a:lnTo>
                <a:lnTo>
                  <a:pt x="711200" y="827314"/>
                </a:lnTo>
                <a:lnTo>
                  <a:pt x="493486" y="1045028"/>
                </a:lnTo>
                <a:lnTo>
                  <a:pt x="0" y="333828"/>
                </a:lnTo>
                <a:close/>
              </a:path>
            </a:pathLst>
          </a:cu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a:extLst>
              <a:ext uri="{FF2B5EF4-FFF2-40B4-BE49-F238E27FC236}">
                <a16:creationId xmlns:a16="http://schemas.microsoft.com/office/drawing/2014/main" id="{68D0A2D2-AC30-469B-A2AC-1369A108D7B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7FFE0690-D006-4BBB-A620-CC1F2C86F20D}"/>
              </a:ext>
            </a:extLst>
          </p:cNvPr>
          <p:cNvSpPr/>
          <p:nvPr/>
        </p:nvSpPr>
        <p:spPr>
          <a:xfrm>
            <a:off x="10784115" y="1277257"/>
            <a:ext cx="159657" cy="2728686"/>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2" name="图片 21">
            <a:extLst>
              <a:ext uri="{FF2B5EF4-FFF2-40B4-BE49-F238E27FC236}">
                <a16:creationId xmlns:a16="http://schemas.microsoft.com/office/drawing/2014/main" id="{7834EB22-18B1-42FC-B22A-FAF77C50B5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885755" flipH="1">
            <a:off x="1016684" y="536525"/>
            <a:ext cx="2230609" cy="2004041"/>
          </a:xfrm>
          <a:prstGeom prst="rect">
            <a:avLst/>
          </a:prstGeom>
        </p:spPr>
      </p:pic>
      <p:pic>
        <p:nvPicPr>
          <p:cNvPr id="24" name="图片 23">
            <a:extLst>
              <a:ext uri="{FF2B5EF4-FFF2-40B4-BE49-F238E27FC236}">
                <a16:creationId xmlns:a16="http://schemas.microsoft.com/office/drawing/2014/main" id="{63D778F3-CFE3-4C4B-9133-B1666C0633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716790" y="2641600"/>
            <a:ext cx="285546" cy="376249"/>
          </a:xfrm>
          <a:prstGeom prst="rect">
            <a:avLst/>
          </a:prstGeom>
        </p:spPr>
      </p:pic>
      <p:pic>
        <p:nvPicPr>
          <p:cNvPr id="26" name="图片 25">
            <a:extLst>
              <a:ext uri="{FF2B5EF4-FFF2-40B4-BE49-F238E27FC236}">
                <a16:creationId xmlns:a16="http://schemas.microsoft.com/office/drawing/2014/main" id="{E44E709B-2567-42DE-A06D-2B794497E4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525342" y="3429000"/>
            <a:ext cx="268749" cy="356093"/>
          </a:xfrm>
          <a:prstGeom prst="rect">
            <a:avLst/>
          </a:prstGeom>
        </p:spPr>
      </p:pic>
      <p:pic>
        <p:nvPicPr>
          <p:cNvPr id="32" name="图片 31">
            <a:extLst>
              <a:ext uri="{FF2B5EF4-FFF2-40B4-BE49-F238E27FC236}">
                <a16:creationId xmlns:a16="http://schemas.microsoft.com/office/drawing/2014/main" id="{C0435692-3C28-49AB-9EC8-54D1ED7773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3813426" y="1016065"/>
            <a:ext cx="522382" cy="522382"/>
          </a:xfrm>
          <a:prstGeom prst="rect">
            <a:avLst/>
          </a:prstGeom>
        </p:spPr>
      </p:pic>
      <p:pic>
        <p:nvPicPr>
          <p:cNvPr id="36" name="图片 35">
            <a:extLst>
              <a:ext uri="{FF2B5EF4-FFF2-40B4-BE49-F238E27FC236}">
                <a16:creationId xmlns:a16="http://schemas.microsoft.com/office/drawing/2014/main" id="{A05845C2-9FD8-4A64-BB65-320AD22AFE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012669" y="5811842"/>
            <a:ext cx="1575543" cy="749139"/>
          </a:xfrm>
          <a:prstGeom prst="rect">
            <a:avLst/>
          </a:prstGeom>
        </p:spPr>
      </p:pic>
      <p:pic>
        <p:nvPicPr>
          <p:cNvPr id="39" name="图片 38">
            <a:extLst>
              <a:ext uri="{FF2B5EF4-FFF2-40B4-BE49-F238E27FC236}">
                <a16:creationId xmlns:a16="http://schemas.microsoft.com/office/drawing/2014/main" id="{FCE6F57E-9D40-4859-8B15-918DE6555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9623563" flipH="1">
            <a:off x="6778171" y="5355788"/>
            <a:ext cx="2149996" cy="365285"/>
          </a:xfrm>
          <a:prstGeom prst="rect">
            <a:avLst/>
          </a:prstGeom>
        </p:spPr>
      </p:pic>
      <p:pic>
        <p:nvPicPr>
          <p:cNvPr id="40" name="图片 39">
            <a:extLst>
              <a:ext uri="{FF2B5EF4-FFF2-40B4-BE49-F238E27FC236}">
                <a16:creationId xmlns:a16="http://schemas.microsoft.com/office/drawing/2014/main" id="{7FF399F9-B35A-4374-92EA-CEA34A1A47A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676" t="62784" r="92308"/>
          <a:stretch/>
        </p:blipFill>
        <p:spPr>
          <a:xfrm rot="19277378">
            <a:off x="10064617" y="916780"/>
            <a:ext cx="461653" cy="311580"/>
          </a:xfrm>
          <a:prstGeom prst="rect">
            <a:avLst/>
          </a:prstGeom>
        </p:spPr>
      </p:pic>
      <p:pic>
        <p:nvPicPr>
          <p:cNvPr id="41" name="图片 40">
            <a:extLst>
              <a:ext uri="{FF2B5EF4-FFF2-40B4-BE49-F238E27FC236}">
                <a16:creationId xmlns:a16="http://schemas.microsoft.com/office/drawing/2014/main" id="{12B46B19-F9CF-409F-9C28-D99AE272D5C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3848896">
            <a:off x="10703390" y="3754057"/>
            <a:ext cx="464266" cy="611739"/>
          </a:xfrm>
          <a:prstGeom prst="rect">
            <a:avLst/>
          </a:prstGeom>
        </p:spPr>
      </p:pic>
      <p:sp>
        <p:nvSpPr>
          <p:cNvPr id="43" name="星形: 五角 42">
            <a:extLst>
              <a:ext uri="{FF2B5EF4-FFF2-40B4-BE49-F238E27FC236}">
                <a16:creationId xmlns:a16="http://schemas.microsoft.com/office/drawing/2014/main" id="{24D5DD2B-7DF1-4F36-BAEF-DFD6B44D6AAB}"/>
              </a:ext>
            </a:extLst>
          </p:cNvPr>
          <p:cNvSpPr/>
          <p:nvPr/>
        </p:nvSpPr>
        <p:spPr>
          <a:xfrm rot="2547906">
            <a:off x="5242811" y="5534239"/>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星形: 五角 43">
            <a:extLst>
              <a:ext uri="{FF2B5EF4-FFF2-40B4-BE49-F238E27FC236}">
                <a16:creationId xmlns:a16="http://schemas.microsoft.com/office/drawing/2014/main" id="{B75A7C97-78D0-4F33-BA0C-2D36F88FF289}"/>
              </a:ext>
            </a:extLst>
          </p:cNvPr>
          <p:cNvSpPr/>
          <p:nvPr/>
        </p:nvSpPr>
        <p:spPr>
          <a:xfrm rot="2547906">
            <a:off x="7856144" y="1116592"/>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5" name="图片 44">
            <a:extLst>
              <a:ext uri="{FF2B5EF4-FFF2-40B4-BE49-F238E27FC236}">
                <a16:creationId xmlns:a16="http://schemas.microsoft.com/office/drawing/2014/main" id="{84735036-2F0E-4646-AF6A-79002C8D29B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8263263" flipH="1">
            <a:off x="10520672" y="427200"/>
            <a:ext cx="686542" cy="1151368"/>
          </a:xfrm>
          <a:prstGeom prst="rect">
            <a:avLst/>
          </a:prstGeom>
          <a:noFill/>
        </p:spPr>
      </p:pic>
      <p:grpSp>
        <p:nvGrpSpPr>
          <p:cNvPr id="49" name="组合 48">
            <a:extLst>
              <a:ext uri="{FF2B5EF4-FFF2-40B4-BE49-F238E27FC236}">
                <a16:creationId xmlns:a16="http://schemas.microsoft.com/office/drawing/2014/main" id="{081E1CD2-9C82-4BCE-B167-C3A4A49D7C82}"/>
              </a:ext>
            </a:extLst>
          </p:cNvPr>
          <p:cNvGrpSpPr/>
          <p:nvPr/>
        </p:nvGrpSpPr>
        <p:grpSpPr>
          <a:xfrm>
            <a:off x="-573879" y="-303726"/>
            <a:ext cx="1530702" cy="1530702"/>
            <a:chOff x="7155857" y="-1648014"/>
            <a:chExt cx="2598057" cy="2598057"/>
          </a:xfrm>
        </p:grpSpPr>
        <p:sp>
          <p:nvSpPr>
            <p:cNvPr id="46" name="椭圆 45">
              <a:extLst>
                <a:ext uri="{FF2B5EF4-FFF2-40B4-BE49-F238E27FC236}">
                  <a16:creationId xmlns:a16="http://schemas.microsoft.com/office/drawing/2014/main" id="{63F6FFB6-C30D-473C-AE73-1A607E54F0E2}"/>
                </a:ext>
              </a:extLst>
            </p:cNvPr>
            <p:cNvSpPr/>
            <p:nvPr/>
          </p:nvSpPr>
          <p:spPr>
            <a:xfrm>
              <a:off x="7155857" y="-1648014"/>
              <a:ext cx="2598057" cy="2598057"/>
            </a:xfrm>
            <a:prstGeom prst="ellipse">
              <a:avLst/>
            </a:prstGeom>
            <a:noFill/>
            <a:ln w="38100">
              <a:solidFill>
                <a:srgbClr val="67D4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7" name="椭圆 46">
              <a:extLst>
                <a:ext uri="{FF2B5EF4-FFF2-40B4-BE49-F238E27FC236}">
                  <a16:creationId xmlns:a16="http://schemas.microsoft.com/office/drawing/2014/main" id="{9933DC42-DAEE-4769-8025-B5FC7A214C8A}"/>
                </a:ext>
              </a:extLst>
            </p:cNvPr>
            <p:cNvSpPr/>
            <p:nvPr/>
          </p:nvSpPr>
          <p:spPr>
            <a:xfrm>
              <a:off x="7863568" y="-960574"/>
              <a:ext cx="1182635" cy="1182635"/>
            </a:xfrm>
            <a:prstGeom prst="ellipse">
              <a:avLst/>
            </a:prstGeom>
            <a:noFill/>
            <a:ln w="38100">
              <a:solidFill>
                <a:srgbClr val="64D0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8" name="椭圆 47">
              <a:extLst>
                <a:ext uri="{FF2B5EF4-FFF2-40B4-BE49-F238E27FC236}">
                  <a16:creationId xmlns:a16="http://schemas.microsoft.com/office/drawing/2014/main" id="{B13B430A-3FAF-4283-8D59-5092220C9678}"/>
                </a:ext>
              </a:extLst>
            </p:cNvPr>
            <p:cNvSpPr/>
            <p:nvPr/>
          </p:nvSpPr>
          <p:spPr>
            <a:xfrm>
              <a:off x="8353646" y="-470496"/>
              <a:ext cx="202482" cy="202482"/>
            </a:xfrm>
            <a:prstGeom prst="ellipse">
              <a:avLst/>
            </a:prstGeom>
            <a:solidFill>
              <a:srgbClr val="67D4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grpSp>
        <p:nvGrpSpPr>
          <p:cNvPr id="50" name="组合 49">
            <a:extLst>
              <a:ext uri="{FF2B5EF4-FFF2-40B4-BE49-F238E27FC236}">
                <a16:creationId xmlns:a16="http://schemas.microsoft.com/office/drawing/2014/main" id="{BBE1B745-DB1B-40D5-81D3-871A02373946}"/>
              </a:ext>
            </a:extLst>
          </p:cNvPr>
          <p:cNvGrpSpPr/>
          <p:nvPr/>
        </p:nvGrpSpPr>
        <p:grpSpPr>
          <a:xfrm>
            <a:off x="7940913" y="5928209"/>
            <a:ext cx="1385077" cy="1385077"/>
            <a:chOff x="7155857" y="-1648014"/>
            <a:chExt cx="2598057" cy="2598057"/>
          </a:xfrm>
        </p:grpSpPr>
        <p:sp>
          <p:nvSpPr>
            <p:cNvPr id="51" name="椭圆 50">
              <a:extLst>
                <a:ext uri="{FF2B5EF4-FFF2-40B4-BE49-F238E27FC236}">
                  <a16:creationId xmlns:a16="http://schemas.microsoft.com/office/drawing/2014/main" id="{8CE48B32-9DE9-4BAF-AFEF-A74142E47B4F}"/>
                </a:ext>
              </a:extLst>
            </p:cNvPr>
            <p:cNvSpPr/>
            <p:nvPr/>
          </p:nvSpPr>
          <p:spPr>
            <a:xfrm>
              <a:off x="7155857" y="-1648014"/>
              <a:ext cx="2598057" cy="2598057"/>
            </a:xfrm>
            <a:prstGeom prst="ellipse">
              <a:avLst/>
            </a:prstGeom>
            <a:noFill/>
            <a:ln w="38100">
              <a:solidFill>
                <a:srgbClr val="67D4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椭圆 51">
              <a:extLst>
                <a:ext uri="{FF2B5EF4-FFF2-40B4-BE49-F238E27FC236}">
                  <a16:creationId xmlns:a16="http://schemas.microsoft.com/office/drawing/2014/main" id="{CEB7C03B-F4FA-4321-8F43-19B2F55AD7F1}"/>
                </a:ext>
              </a:extLst>
            </p:cNvPr>
            <p:cNvSpPr/>
            <p:nvPr/>
          </p:nvSpPr>
          <p:spPr>
            <a:xfrm>
              <a:off x="7863568" y="-960574"/>
              <a:ext cx="1182635" cy="1182635"/>
            </a:xfrm>
            <a:prstGeom prst="ellipse">
              <a:avLst/>
            </a:prstGeom>
            <a:noFill/>
            <a:ln w="38100">
              <a:solidFill>
                <a:srgbClr val="64D0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椭圆 52">
              <a:extLst>
                <a:ext uri="{FF2B5EF4-FFF2-40B4-BE49-F238E27FC236}">
                  <a16:creationId xmlns:a16="http://schemas.microsoft.com/office/drawing/2014/main" id="{E4533FC4-3614-446D-9EC5-9B208867F6B4}"/>
                </a:ext>
              </a:extLst>
            </p:cNvPr>
            <p:cNvSpPr/>
            <p:nvPr/>
          </p:nvSpPr>
          <p:spPr>
            <a:xfrm>
              <a:off x="8353646" y="-470496"/>
              <a:ext cx="202482" cy="202482"/>
            </a:xfrm>
            <a:prstGeom prst="ellipse">
              <a:avLst/>
            </a:prstGeom>
            <a:solidFill>
              <a:srgbClr val="67D4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grpSp>
        <p:nvGrpSpPr>
          <p:cNvPr id="59" name="组合 58">
            <a:extLst>
              <a:ext uri="{FF2B5EF4-FFF2-40B4-BE49-F238E27FC236}">
                <a16:creationId xmlns:a16="http://schemas.microsoft.com/office/drawing/2014/main" id="{D7791749-BF3D-4F0D-BFB9-50533998158E}"/>
              </a:ext>
            </a:extLst>
          </p:cNvPr>
          <p:cNvGrpSpPr/>
          <p:nvPr/>
        </p:nvGrpSpPr>
        <p:grpSpPr>
          <a:xfrm>
            <a:off x="1741496" y="3700564"/>
            <a:ext cx="304800" cy="269966"/>
            <a:chOff x="6270171" y="-2191657"/>
            <a:chExt cx="508000" cy="449943"/>
          </a:xfrm>
        </p:grpSpPr>
        <p:cxnSp>
          <p:nvCxnSpPr>
            <p:cNvPr id="56" name="直接连接符 55">
              <a:extLst>
                <a:ext uri="{FF2B5EF4-FFF2-40B4-BE49-F238E27FC236}">
                  <a16:creationId xmlns:a16="http://schemas.microsoft.com/office/drawing/2014/main" id="{0CAA97E9-9785-4F21-946B-0181021E676A}"/>
                </a:ext>
              </a:extLst>
            </p:cNvPr>
            <p:cNvCxnSpPr/>
            <p:nvPr/>
          </p:nvCxnSpPr>
          <p:spPr>
            <a:xfrm>
              <a:off x="6415314" y="-2191657"/>
              <a:ext cx="274145" cy="449943"/>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7BBD0D8-E0FD-40F3-8243-B083279B17DF}"/>
                </a:ext>
              </a:extLst>
            </p:cNvPr>
            <p:cNvCxnSpPr/>
            <p:nvPr/>
          </p:nvCxnSpPr>
          <p:spPr>
            <a:xfrm flipV="1">
              <a:off x="6270171" y="-2133600"/>
              <a:ext cx="508000" cy="339090"/>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7A16A777-38A8-4338-A805-3331864663BC}"/>
              </a:ext>
            </a:extLst>
          </p:cNvPr>
          <p:cNvGrpSpPr/>
          <p:nvPr/>
        </p:nvGrpSpPr>
        <p:grpSpPr>
          <a:xfrm>
            <a:off x="2702206" y="5674223"/>
            <a:ext cx="196983" cy="174471"/>
            <a:chOff x="6270171" y="-2191657"/>
            <a:chExt cx="508000" cy="449943"/>
          </a:xfrm>
        </p:grpSpPr>
        <p:cxnSp>
          <p:nvCxnSpPr>
            <p:cNvPr id="61" name="直接连接符 60">
              <a:extLst>
                <a:ext uri="{FF2B5EF4-FFF2-40B4-BE49-F238E27FC236}">
                  <a16:creationId xmlns:a16="http://schemas.microsoft.com/office/drawing/2014/main" id="{79F7CD01-E2BF-42BC-A67B-6109469F6C14}"/>
                </a:ext>
              </a:extLst>
            </p:cNvPr>
            <p:cNvCxnSpPr/>
            <p:nvPr/>
          </p:nvCxnSpPr>
          <p:spPr>
            <a:xfrm>
              <a:off x="6415314" y="-2191657"/>
              <a:ext cx="274145" cy="449943"/>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39DC067-462D-4A4A-83AE-6FB502932445}"/>
                </a:ext>
              </a:extLst>
            </p:cNvPr>
            <p:cNvCxnSpPr/>
            <p:nvPr/>
          </p:nvCxnSpPr>
          <p:spPr>
            <a:xfrm flipV="1">
              <a:off x="6270171" y="-2133600"/>
              <a:ext cx="508000" cy="339090"/>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grpSp>
      <p:pic>
        <p:nvPicPr>
          <p:cNvPr id="64" name="图片 63">
            <a:extLst>
              <a:ext uri="{FF2B5EF4-FFF2-40B4-BE49-F238E27FC236}">
                <a16:creationId xmlns:a16="http://schemas.microsoft.com/office/drawing/2014/main" id="{C390BEBA-A2E8-46F1-886E-92B4FBEFB67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832098" flipH="1">
            <a:off x="4067971" y="-349759"/>
            <a:ext cx="2149996" cy="365285"/>
          </a:xfrm>
          <a:prstGeom prst="rect">
            <a:avLst/>
          </a:prstGeom>
        </p:spPr>
      </p:pic>
      <p:pic>
        <p:nvPicPr>
          <p:cNvPr id="65" name="图片 64">
            <a:extLst>
              <a:ext uri="{FF2B5EF4-FFF2-40B4-BE49-F238E27FC236}">
                <a16:creationId xmlns:a16="http://schemas.microsoft.com/office/drawing/2014/main" id="{FBB5D5C7-5772-4308-B201-20A9AA78567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276410" y="2123900"/>
            <a:ext cx="2149996" cy="365285"/>
          </a:xfrm>
          <a:prstGeom prst="rect">
            <a:avLst/>
          </a:prstGeom>
        </p:spPr>
      </p:pic>
      <p:sp>
        <p:nvSpPr>
          <p:cNvPr id="70" name="矩形 69">
            <a:extLst>
              <a:ext uri="{FF2B5EF4-FFF2-40B4-BE49-F238E27FC236}">
                <a16:creationId xmlns:a16="http://schemas.microsoft.com/office/drawing/2014/main" id="{DC0A732B-5C38-4210-BF5F-C79C4A4BE6CE}"/>
              </a:ext>
            </a:extLst>
          </p:cNvPr>
          <p:cNvSpPr/>
          <p:nvPr/>
        </p:nvSpPr>
        <p:spPr>
          <a:xfrm>
            <a:off x="3797519" y="2822994"/>
            <a:ext cx="4618572" cy="707886"/>
          </a:xfrm>
          <a:prstGeom prst="rect">
            <a:avLst/>
          </a:prstGeom>
        </p:spPr>
        <p:txBody>
          <a:bodyPr wrap="none">
            <a:spAutoFit/>
          </a:bodyPr>
          <a:lstStyle/>
          <a:p>
            <a:pPr algn="ctr"/>
            <a:r>
              <a:rPr lang="zh-CN" altLang="en-US" sz="4000" b="1" spc="300" dirty="0">
                <a:solidFill>
                  <a:srgbClr val="64D0D0"/>
                </a:solidFill>
                <a:cs typeface="+mn-ea"/>
                <a:sym typeface="+mn-lt"/>
              </a:rPr>
              <a:t>国际文化音乐活动</a:t>
            </a:r>
            <a:endParaRPr lang="zh-CN" altLang="en-US" sz="4000" b="1" dirty="0">
              <a:solidFill>
                <a:srgbClr val="64D0D0"/>
              </a:solidFill>
              <a:cs typeface="+mn-ea"/>
              <a:sym typeface="+mn-lt"/>
            </a:endParaRPr>
          </a:p>
        </p:txBody>
      </p:sp>
      <p:sp>
        <p:nvSpPr>
          <p:cNvPr id="71" name="矩形 70">
            <a:extLst>
              <a:ext uri="{FF2B5EF4-FFF2-40B4-BE49-F238E27FC236}">
                <a16:creationId xmlns:a16="http://schemas.microsoft.com/office/drawing/2014/main" id="{D5B86B18-A026-4E8A-AFF7-0AD4C89116C8}"/>
              </a:ext>
            </a:extLst>
          </p:cNvPr>
          <p:cNvSpPr/>
          <p:nvPr/>
        </p:nvSpPr>
        <p:spPr>
          <a:xfrm>
            <a:off x="1781101" y="3552584"/>
            <a:ext cx="8666904" cy="868892"/>
          </a:xfrm>
          <a:prstGeom prst="rect">
            <a:avLst/>
          </a:prstGeom>
        </p:spPr>
        <p:txBody>
          <a:bodyPr wrap="square">
            <a:spAutoFit/>
          </a:bodyPr>
          <a:lstStyle/>
          <a:p>
            <a:pPr algn="ctr">
              <a:lnSpc>
                <a:spcPct val="150000"/>
              </a:lnSpc>
              <a:buClr>
                <a:srgbClr val="E7E6E6">
                  <a:lumMod val="10000"/>
                </a:srgbClr>
              </a:buClr>
            </a:pPr>
            <a:r>
              <a:rPr lang="en-US" altLang="zh-CN" dirty="0">
                <a:solidFill>
                  <a:schemeClr val="bg1"/>
                </a:solidFill>
                <a:cs typeface="+mn-ea"/>
                <a:sym typeface="+mn-lt"/>
              </a:rPr>
              <a:t>Cater to the trend of international education and the trend of international education, and build a bridge of friendship between countries</a:t>
            </a:r>
          </a:p>
        </p:txBody>
      </p:sp>
      <p:sp>
        <p:nvSpPr>
          <p:cNvPr id="72" name="TextBox 60">
            <a:extLst>
              <a:ext uri="{FF2B5EF4-FFF2-40B4-BE49-F238E27FC236}">
                <a16:creationId xmlns:a16="http://schemas.microsoft.com/office/drawing/2014/main" id="{A857BFFC-19CF-48CA-83F5-F14B597152FC}"/>
              </a:ext>
            </a:extLst>
          </p:cNvPr>
          <p:cNvSpPr txBox="1"/>
          <p:nvPr/>
        </p:nvSpPr>
        <p:spPr>
          <a:xfrm>
            <a:off x="4267740" y="2126440"/>
            <a:ext cx="3840805" cy="830997"/>
          </a:xfrm>
          <a:prstGeom prst="rect">
            <a:avLst/>
          </a:prstGeom>
          <a:noFill/>
        </p:spPr>
        <p:txBody>
          <a:bodyPr wrap="square" rtlCol="0">
            <a:spAutoFit/>
          </a:bodyPr>
          <a:lstStyle/>
          <a:p>
            <a:pPr algn="ctr" defTabSz="914217"/>
            <a:r>
              <a:rPr lang="en-US" sz="2400" b="1" spc="150" dirty="0">
                <a:solidFill>
                  <a:schemeClr val="bg1"/>
                </a:solidFill>
                <a:cs typeface="+mn-ea"/>
                <a:sym typeface="+mn-lt"/>
              </a:rPr>
              <a:t>International Culture and Music Festival</a:t>
            </a:r>
          </a:p>
        </p:txBody>
      </p:sp>
      <p:sp>
        <p:nvSpPr>
          <p:cNvPr id="74" name="矩形 73">
            <a:extLst>
              <a:ext uri="{FF2B5EF4-FFF2-40B4-BE49-F238E27FC236}">
                <a16:creationId xmlns:a16="http://schemas.microsoft.com/office/drawing/2014/main" id="{F354A36F-CB6D-4D05-8BF6-DA5471401BD1}"/>
              </a:ext>
            </a:extLst>
          </p:cNvPr>
          <p:cNvSpPr/>
          <p:nvPr/>
        </p:nvSpPr>
        <p:spPr>
          <a:xfrm>
            <a:off x="3058584" y="142728"/>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星形: 五角 41">
            <a:extLst>
              <a:ext uri="{FF2B5EF4-FFF2-40B4-BE49-F238E27FC236}">
                <a16:creationId xmlns:a16="http://schemas.microsoft.com/office/drawing/2014/main" id="{A09FAA94-64E5-49DF-B938-1EF4608CC030}"/>
              </a:ext>
            </a:extLst>
          </p:cNvPr>
          <p:cNvSpPr/>
          <p:nvPr/>
        </p:nvSpPr>
        <p:spPr>
          <a:xfrm rot="2547906">
            <a:off x="3151475" y="150118"/>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74">
            <a:extLst>
              <a:ext uri="{FF2B5EF4-FFF2-40B4-BE49-F238E27FC236}">
                <a16:creationId xmlns:a16="http://schemas.microsoft.com/office/drawing/2014/main" id="{EE152659-4062-4CFA-9C77-0ADE0A8E2928}"/>
              </a:ext>
            </a:extLst>
          </p:cNvPr>
          <p:cNvSpPr/>
          <p:nvPr/>
        </p:nvSpPr>
        <p:spPr>
          <a:xfrm>
            <a:off x="6536504" y="179617"/>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4" name="图片 53">
            <a:extLst>
              <a:ext uri="{FF2B5EF4-FFF2-40B4-BE49-F238E27FC236}">
                <a16:creationId xmlns:a16="http://schemas.microsoft.com/office/drawing/2014/main" id="{913F5C70-CAA5-4178-B33A-8F703B15FCC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2746712" flipH="1">
            <a:off x="6199774" y="-329592"/>
            <a:ext cx="979370" cy="2224030"/>
          </a:xfrm>
          <a:prstGeom prst="rect">
            <a:avLst/>
          </a:prstGeom>
          <a:noFill/>
        </p:spPr>
      </p:pic>
      <p:sp>
        <p:nvSpPr>
          <p:cNvPr id="76" name="矩形 75">
            <a:extLst>
              <a:ext uri="{FF2B5EF4-FFF2-40B4-BE49-F238E27FC236}">
                <a16:creationId xmlns:a16="http://schemas.microsoft.com/office/drawing/2014/main" id="{6FAD4E9A-E6C4-460A-9B37-15BB2762C9A9}"/>
              </a:ext>
            </a:extLst>
          </p:cNvPr>
          <p:cNvSpPr/>
          <p:nvPr/>
        </p:nvSpPr>
        <p:spPr>
          <a:xfrm rot="5400000">
            <a:off x="11138490" y="2118084"/>
            <a:ext cx="1215875" cy="376915"/>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4" name="图片 33">
            <a:extLst>
              <a:ext uri="{FF2B5EF4-FFF2-40B4-BE49-F238E27FC236}">
                <a16:creationId xmlns:a16="http://schemas.microsoft.com/office/drawing/2014/main" id="{DEA30A57-9904-4B28-B63A-BF393CB185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3011793" flipH="1">
            <a:off x="11208829" y="1253303"/>
            <a:ext cx="979370" cy="2224030"/>
          </a:xfrm>
          <a:prstGeom prst="rect">
            <a:avLst/>
          </a:prstGeom>
          <a:noFill/>
        </p:spPr>
      </p:pic>
      <p:sp>
        <p:nvSpPr>
          <p:cNvPr id="77" name="矩形 76">
            <a:extLst>
              <a:ext uri="{FF2B5EF4-FFF2-40B4-BE49-F238E27FC236}">
                <a16:creationId xmlns:a16="http://schemas.microsoft.com/office/drawing/2014/main" id="{434EB734-358E-483B-996D-F608433B6225}"/>
              </a:ext>
            </a:extLst>
          </p:cNvPr>
          <p:cNvSpPr/>
          <p:nvPr/>
        </p:nvSpPr>
        <p:spPr>
          <a:xfrm>
            <a:off x="10283820" y="6450372"/>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矩形 77">
            <a:extLst>
              <a:ext uri="{FF2B5EF4-FFF2-40B4-BE49-F238E27FC236}">
                <a16:creationId xmlns:a16="http://schemas.microsoft.com/office/drawing/2014/main" id="{51C9CABB-92C4-459F-83E8-7DB22B92FBE4}"/>
              </a:ext>
            </a:extLst>
          </p:cNvPr>
          <p:cNvSpPr/>
          <p:nvPr/>
        </p:nvSpPr>
        <p:spPr>
          <a:xfrm rot="5718311">
            <a:off x="115815" y="4045036"/>
            <a:ext cx="915814" cy="38326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a:extLst>
              <a:ext uri="{FF2B5EF4-FFF2-40B4-BE49-F238E27FC236}">
                <a16:creationId xmlns:a16="http://schemas.microsoft.com/office/drawing/2014/main" id="{A483F674-FF0A-4633-877F-8835BB4E403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356730" flipH="1">
            <a:off x="-457292" y="3245291"/>
            <a:ext cx="1545998" cy="2592722"/>
          </a:xfrm>
          <a:prstGeom prst="rect">
            <a:avLst/>
          </a:prstGeom>
          <a:noFill/>
        </p:spPr>
      </p:pic>
      <p:pic>
        <p:nvPicPr>
          <p:cNvPr id="3" name="AnEndlessHorizion_1Minute">
            <a:hlinkClick r:id="" action="ppaction://media"/>
            <a:extLst>
              <a:ext uri="{FF2B5EF4-FFF2-40B4-BE49-F238E27FC236}">
                <a16:creationId xmlns:a16="http://schemas.microsoft.com/office/drawing/2014/main" id="{7B36FCF2-ACC6-437D-8CAF-F0C0F26A7DC8}"/>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90840" y="-2956560"/>
            <a:ext cx="609600" cy="609600"/>
          </a:xfrm>
          <a:prstGeom prst="rect">
            <a:avLst/>
          </a:prstGeom>
        </p:spPr>
      </p:pic>
      <p:sp>
        <p:nvSpPr>
          <p:cNvPr id="55" name="TextBox 60">
            <a:extLst>
              <a:ext uri="{FF2B5EF4-FFF2-40B4-BE49-F238E27FC236}">
                <a16:creationId xmlns:a16="http://schemas.microsoft.com/office/drawing/2014/main" id="{A857BFFC-19CF-48CA-83F5-F14B597152FC}"/>
              </a:ext>
            </a:extLst>
          </p:cNvPr>
          <p:cNvSpPr txBox="1"/>
          <p:nvPr/>
        </p:nvSpPr>
        <p:spPr>
          <a:xfrm>
            <a:off x="9505062" y="4556344"/>
            <a:ext cx="2092641" cy="1894237"/>
          </a:xfrm>
          <a:prstGeom prst="rect">
            <a:avLst/>
          </a:prstGeom>
          <a:noFill/>
        </p:spPr>
        <p:txBody>
          <a:bodyPr wrap="square" rtlCol="0">
            <a:spAutoFit/>
          </a:bodyPr>
          <a:lstStyle/>
          <a:p>
            <a:pPr algn="ctr" defTabSz="914217">
              <a:lnSpc>
                <a:spcPct val="150000"/>
              </a:lnSpc>
            </a:pPr>
            <a:r>
              <a:rPr lang="en-US" sz="1600" b="1" spc="150" dirty="0">
                <a:solidFill>
                  <a:schemeClr val="bg1"/>
                </a:solidFill>
                <a:cs typeface="+mn-ea"/>
                <a:sym typeface="+mn-lt"/>
              </a:rPr>
              <a:t> </a:t>
            </a:r>
            <a:r>
              <a:rPr lang="en-US" sz="1600" b="1" spc="150" dirty="0">
                <a:solidFill>
                  <a:schemeClr val="accent2">
                    <a:lumMod val="20000"/>
                    <a:lumOff val="80000"/>
                  </a:schemeClr>
                </a:solidFill>
                <a:cs typeface="+mn-ea"/>
                <a:sym typeface="+mn-lt"/>
              </a:rPr>
              <a:t>PPT</a:t>
            </a:r>
            <a:r>
              <a:rPr lang="zh-CN" altLang="en-US" sz="1600" b="1" spc="150" dirty="0">
                <a:solidFill>
                  <a:schemeClr val="accent2">
                    <a:lumMod val="20000"/>
                    <a:lumOff val="80000"/>
                  </a:schemeClr>
                </a:solidFill>
                <a:cs typeface="+mn-ea"/>
                <a:sym typeface="+mn-lt"/>
              </a:rPr>
              <a:t>制作：郑顺琦</a:t>
            </a:r>
            <a:endParaRPr lang="en-US" altLang="zh-CN" sz="1600" b="1" spc="150" dirty="0">
              <a:solidFill>
                <a:schemeClr val="accent2">
                  <a:lumMod val="20000"/>
                  <a:lumOff val="80000"/>
                </a:schemeClr>
              </a:solidFill>
              <a:cs typeface="+mn-ea"/>
              <a:sym typeface="+mn-lt"/>
            </a:endParaRPr>
          </a:p>
          <a:p>
            <a:pPr algn="ctr" defTabSz="914217">
              <a:lnSpc>
                <a:spcPct val="150000"/>
              </a:lnSpc>
            </a:pPr>
            <a:r>
              <a:rPr lang="zh-CN" altLang="en-US" sz="1600" b="1" spc="150" dirty="0">
                <a:solidFill>
                  <a:schemeClr val="accent2">
                    <a:lumMod val="20000"/>
                    <a:lumOff val="80000"/>
                  </a:schemeClr>
                </a:solidFill>
                <a:cs typeface="+mn-ea"/>
                <a:sym typeface="+mn-lt"/>
              </a:rPr>
              <a:t>  活动策划：郑顺琦</a:t>
            </a:r>
            <a:endParaRPr lang="en-US" altLang="zh-CN" sz="1600" b="1" spc="150" dirty="0">
              <a:solidFill>
                <a:schemeClr val="accent2">
                  <a:lumMod val="20000"/>
                  <a:lumOff val="80000"/>
                </a:schemeClr>
              </a:solidFill>
              <a:cs typeface="+mn-ea"/>
              <a:sym typeface="+mn-lt"/>
            </a:endParaRPr>
          </a:p>
          <a:p>
            <a:pPr algn="ctr" defTabSz="914217">
              <a:lnSpc>
                <a:spcPct val="150000"/>
              </a:lnSpc>
            </a:pPr>
            <a:r>
              <a:rPr lang="zh-CN" altLang="en-US" sz="1600" b="1" spc="150" dirty="0">
                <a:solidFill>
                  <a:schemeClr val="accent2">
                    <a:lumMod val="20000"/>
                    <a:lumOff val="80000"/>
                  </a:schemeClr>
                </a:solidFill>
                <a:cs typeface="+mn-ea"/>
                <a:sym typeface="+mn-lt"/>
              </a:rPr>
              <a:t>  资料收集：郑顺琦</a:t>
            </a:r>
            <a:endParaRPr lang="en-US" altLang="zh-CN" sz="1600" b="1" spc="150" dirty="0">
              <a:solidFill>
                <a:schemeClr val="accent2">
                  <a:lumMod val="20000"/>
                  <a:lumOff val="80000"/>
                </a:schemeClr>
              </a:solidFill>
              <a:cs typeface="+mn-ea"/>
              <a:sym typeface="+mn-lt"/>
            </a:endParaRPr>
          </a:p>
          <a:p>
            <a:pPr algn="ctr" defTabSz="914217">
              <a:lnSpc>
                <a:spcPct val="150000"/>
              </a:lnSpc>
            </a:pPr>
            <a:r>
              <a:rPr lang="en-US" sz="1600" b="1" spc="150" dirty="0">
                <a:solidFill>
                  <a:schemeClr val="accent2">
                    <a:lumMod val="20000"/>
                    <a:lumOff val="80000"/>
                  </a:schemeClr>
                </a:solidFill>
                <a:cs typeface="+mn-ea"/>
                <a:sym typeface="+mn-lt"/>
              </a:rPr>
              <a:t>  PPT</a:t>
            </a:r>
            <a:r>
              <a:rPr lang="zh-CN" altLang="en-US" sz="1600" b="1" spc="150" dirty="0">
                <a:solidFill>
                  <a:schemeClr val="accent2">
                    <a:lumMod val="20000"/>
                    <a:lumOff val="80000"/>
                  </a:schemeClr>
                </a:solidFill>
                <a:cs typeface="+mn-ea"/>
                <a:sym typeface="+mn-lt"/>
              </a:rPr>
              <a:t>演讲：  李晓斌</a:t>
            </a:r>
            <a:endParaRPr lang="en-US" altLang="zh-CN" sz="1600" b="1" spc="150" dirty="0">
              <a:solidFill>
                <a:schemeClr val="accent2">
                  <a:lumMod val="20000"/>
                  <a:lumOff val="80000"/>
                </a:schemeClr>
              </a:solidFill>
              <a:cs typeface="+mn-ea"/>
              <a:sym typeface="+mn-lt"/>
            </a:endParaRPr>
          </a:p>
          <a:p>
            <a:pPr algn="ctr" defTabSz="914217">
              <a:lnSpc>
                <a:spcPct val="150000"/>
              </a:lnSpc>
            </a:pPr>
            <a:r>
              <a:rPr lang="en-US" sz="1600" b="1" spc="150" dirty="0">
                <a:solidFill>
                  <a:schemeClr val="accent2">
                    <a:lumMod val="20000"/>
                    <a:lumOff val="80000"/>
                  </a:schemeClr>
                </a:solidFill>
                <a:cs typeface="+mn-ea"/>
                <a:sym typeface="+mn-lt"/>
              </a:rPr>
              <a:t>                    </a:t>
            </a:r>
            <a:r>
              <a:rPr lang="zh-CN" altLang="en-US" sz="1600" b="1" spc="150" dirty="0">
                <a:solidFill>
                  <a:schemeClr val="accent2">
                    <a:lumMod val="20000"/>
                    <a:lumOff val="80000"/>
                  </a:schemeClr>
                </a:solidFill>
                <a:cs typeface="+mn-ea"/>
                <a:sym typeface="+mn-lt"/>
              </a:rPr>
              <a:t>付洺彬</a:t>
            </a:r>
            <a:endParaRPr lang="en-US" sz="1600" b="1" spc="150" dirty="0">
              <a:solidFill>
                <a:schemeClr val="accent2">
                  <a:lumMod val="20000"/>
                  <a:lumOff val="80000"/>
                </a:schemeClr>
              </a:solidFill>
              <a:cs typeface="+mn-ea"/>
              <a:sym typeface="+mn-lt"/>
            </a:endParaRPr>
          </a:p>
        </p:txBody>
      </p:sp>
    </p:spTree>
    <p:extLst>
      <p:ext uri="{BB962C8B-B14F-4D97-AF65-F5344CB8AC3E}">
        <p14:creationId xmlns:p14="http://schemas.microsoft.com/office/powerpoint/2010/main" val="1126308873"/>
      </p:ext>
    </p:extLst>
  </p:cSld>
  <p:clrMapOvr>
    <a:masterClrMapping/>
  </p:clrMapOvr>
  <mc:AlternateContent xmlns:mc="http://schemas.openxmlformats.org/markup-compatibility/2006" xmlns:p14="http://schemas.microsoft.com/office/powerpoint/2010/main">
    <mc:Choice Requires="p14">
      <p:transition spd="slow" p14:dur="3900" advTm="5700">
        <p14:glitter pattern="hexagon"/>
      </p:transition>
    </mc:Choice>
    <mc:Fallback xmlns="">
      <p:transition spd="slow" advTm="57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ppt_x"/>
                                          </p:val>
                                        </p:tav>
                                        <p:tav tm="100000">
                                          <p:val>
                                            <p:strVal val="#ppt_x"/>
                                          </p:val>
                                        </p:tav>
                                      </p:tavLst>
                                    </p:anim>
                                    <p:anim calcmode="lin" valueType="num">
                                      <p:cBhvr additive="base">
                                        <p:cTn id="40" dur="500" fill="hold"/>
                                        <p:tgtEl>
                                          <p:spTgt spid="6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ppt_x"/>
                                          </p:val>
                                        </p:tav>
                                        <p:tav tm="100000">
                                          <p:val>
                                            <p:strVal val="#ppt_x"/>
                                          </p:val>
                                        </p:tav>
                                      </p:tavLst>
                                    </p:anim>
                                    <p:anim calcmode="lin" valueType="num">
                                      <p:cBhvr additive="base">
                                        <p:cTn id="48" dur="500" fill="hold"/>
                                        <p:tgtEl>
                                          <p:spTgt spid="74"/>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ppt_x"/>
                                          </p:val>
                                        </p:tav>
                                        <p:tav tm="100000">
                                          <p:val>
                                            <p:strVal val="#ppt_x"/>
                                          </p:val>
                                        </p:tav>
                                      </p:tavLst>
                                    </p:anim>
                                    <p:anim calcmode="lin" valueType="num">
                                      <p:cBhvr additive="base">
                                        <p:cTn id="56" dur="500" fill="hold"/>
                                        <p:tgtEl>
                                          <p:spTgt spid="75"/>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additive="base">
                                        <p:cTn id="63" dur="500" fill="hold"/>
                                        <p:tgtEl>
                                          <p:spTgt spid="76"/>
                                        </p:tgtEl>
                                        <p:attrNameLst>
                                          <p:attrName>ppt_x</p:attrName>
                                        </p:attrNameLst>
                                      </p:cBhvr>
                                      <p:tavLst>
                                        <p:tav tm="0">
                                          <p:val>
                                            <p:strVal val="#ppt_x"/>
                                          </p:val>
                                        </p:tav>
                                        <p:tav tm="100000">
                                          <p:val>
                                            <p:strVal val="#ppt_x"/>
                                          </p:val>
                                        </p:tav>
                                      </p:tavLst>
                                    </p:anim>
                                    <p:anim calcmode="lin" valueType="num">
                                      <p:cBhvr additive="base">
                                        <p:cTn id="64" dur="500" fill="hold"/>
                                        <p:tgtEl>
                                          <p:spTgt spid="76"/>
                                        </p:tgtEl>
                                        <p:attrNameLst>
                                          <p:attrName>ppt_y</p:attrName>
                                        </p:attrNameLst>
                                      </p:cBhvr>
                                      <p:tavLst>
                                        <p:tav tm="0">
                                          <p:val>
                                            <p:strVal val="0-#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500" fill="hold"/>
                                        <p:tgtEl>
                                          <p:spTgt spid="41"/>
                                        </p:tgtEl>
                                        <p:attrNameLst>
                                          <p:attrName>ppt_x</p:attrName>
                                        </p:attrNameLst>
                                      </p:cBhvr>
                                      <p:tavLst>
                                        <p:tav tm="0">
                                          <p:val>
                                            <p:strVal val="#ppt_x"/>
                                          </p:val>
                                        </p:tav>
                                        <p:tav tm="100000">
                                          <p:val>
                                            <p:strVal val="#ppt_x"/>
                                          </p:val>
                                        </p:tav>
                                      </p:tavLst>
                                    </p:anim>
                                    <p:anim calcmode="lin" valueType="num">
                                      <p:cBhvr additive="base">
                                        <p:cTn id="92" dur="500" fill="hold"/>
                                        <p:tgtEl>
                                          <p:spTgt spid="4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fill="hold"/>
                                        <p:tgtEl>
                                          <p:spTgt spid="43"/>
                                        </p:tgtEl>
                                        <p:attrNameLst>
                                          <p:attrName>ppt_x</p:attrName>
                                        </p:attrNameLst>
                                      </p:cBhvr>
                                      <p:tavLst>
                                        <p:tav tm="0">
                                          <p:val>
                                            <p:strVal val="#ppt_x"/>
                                          </p:val>
                                        </p:tav>
                                        <p:tav tm="100000">
                                          <p:val>
                                            <p:strVal val="#ppt_x"/>
                                          </p:val>
                                        </p:tav>
                                      </p:tavLst>
                                    </p:anim>
                                    <p:anim calcmode="lin" valueType="num">
                                      <p:cBhvr additive="base">
                                        <p:cTn id="96" dur="500" fill="hold"/>
                                        <p:tgtEl>
                                          <p:spTgt spid="4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ppt_x"/>
                                          </p:val>
                                        </p:tav>
                                        <p:tav tm="100000">
                                          <p:val>
                                            <p:strVal val="#ppt_x"/>
                                          </p:val>
                                        </p:tav>
                                      </p:tavLst>
                                    </p:anim>
                                    <p:anim calcmode="lin" valueType="num">
                                      <p:cBhvr additive="base">
                                        <p:cTn id="104" dur="500" fill="hold"/>
                                        <p:tgtEl>
                                          <p:spTgt spid="5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additive="base">
                                        <p:cTn id="107" dur="500" fill="hold"/>
                                        <p:tgtEl>
                                          <p:spTgt spid="60"/>
                                        </p:tgtEl>
                                        <p:attrNameLst>
                                          <p:attrName>ppt_x</p:attrName>
                                        </p:attrNameLst>
                                      </p:cBhvr>
                                      <p:tavLst>
                                        <p:tav tm="0">
                                          <p:val>
                                            <p:strVal val="#ppt_x"/>
                                          </p:val>
                                        </p:tav>
                                        <p:tav tm="100000">
                                          <p:val>
                                            <p:strVal val="#ppt_x"/>
                                          </p:val>
                                        </p:tav>
                                      </p:tavLst>
                                    </p:anim>
                                    <p:anim calcmode="lin" valueType="num">
                                      <p:cBhvr additive="base">
                                        <p:cTn id="108" dur="500" fill="hold"/>
                                        <p:tgtEl>
                                          <p:spTgt spid="6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anim calcmode="lin" valueType="num">
                                      <p:cBhvr additive="base">
                                        <p:cTn id="111" dur="500" fill="hold"/>
                                        <p:tgtEl>
                                          <p:spTgt spid="77"/>
                                        </p:tgtEl>
                                        <p:attrNameLst>
                                          <p:attrName>ppt_x</p:attrName>
                                        </p:attrNameLst>
                                      </p:cBhvr>
                                      <p:tavLst>
                                        <p:tav tm="0">
                                          <p:val>
                                            <p:strVal val="#ppt_x"/>
                                          </p:val>
                                        </p:tav>
                                        <p:tav tm="100000">
                                          <p:val>
                                            <p:strVal val="#ppt_x"/>
                                          </p:val>
                                        </p:tav>
                                      </p:tavLst>
                                    </p:anim>
                                    <p:anim calcmode="lin" valueType="num">
                                      <p:cBhvr additive="base">
                                        <p:cTn id="112" dur="500" fill="hold"/>
                                        <p:tgtEl>
                                          <p:spTgt spid="7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78"/>
                                        </p:tgtEl>
                                        <p:attrNameLst>
                                          <p:attrName>style.visibility</p:attrName>
                                        </p:attrNameLst>
                                      </p:cBhvr>
                                      <p:to>
                                        <p:strVal val="visible"/>
                                      </p:to>
                                    </p:set>
                                    <p:anim calcmode="lin" valueType="num">
                                      <p:cBhvr additive="base">
                                        <p:cTn id="115" dur="500" fill="hold"/>
                                        <p:tgtEl>
                                          <p:spTgt spid="78"/>
                                        </p:tgtEl>
                                        <p:attrNameLst>
                                          <p:attrName>ppt_x</p:attrName>
                                        </p:attrNameLst>
                                      </p:cBhvr>
                                      <p:tavLst>
                                        <p:tav tm="0">
                                          <p:val>
                                            <p:strVal val="#ppt_x"/>
                                          </p:val>
                                        </p:tav>
                                        <p:tav tm="100000">
                                          <p:val>
                                            <p:strVal val="#ppt_x"/>
                                          </p:val>
                                        </p:tav>
                                      </p:tavLst>
                                    </p:anim>
                                    <p:anim calcmode="lin" valueType="num">
                                      <p:cBhvr additive="base">
                                        <p:cTn id="116" dur="500" fill="hold"/>
                                        <p:tgtEl>
                                          <p:spTgt spid="78"/>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additive="base">
                                        <p:cTn id="119" dur="500" fill="hold"/>
                                        <p:tgtEl>
                                          <p:spTgt spid="30"/>
                                        </p:tgtEl>
                                        <p:attrNameLst>
                                          <p:attrName>ppt_x</p:attrName>
                                        </p:attrNameLst>
                                      </p:cBhvr>
                                      <p:tavLst>
                                        <p:tav tm="0">
                                          <p:val>
                                            <p:strVal val="#ppt_x"/>
                                          </p:val>
                                        </p:tav>
                                        <p:tav tm="100000">
                                          <p:val>
                                            <p:strVal val="#ppt_x"/>
                                          </p:val>
                                        </p:tav>
                                      </p:tavLst>
                                    </p:anim>
                                    <p:anim calcmode="lin" valueType="num">
                                      <p:cBhvr additive="base">
                                        <p:cTn id="120" dur="500" fill="hold"/>
                                        <p:tgtEl>
                                          <p:spTgt spid="30"/>
                                        </p:tgtEl>
                                        <p:attrNameLst>
                                          <p:attrName>ppt_y</p:attrName>
                                        </p:attrNameLst>
                                      </p:cBhvr>
                                      <p:tavLst>
                                        <p:tav tm="0">
                                          <p:val>
                                            <p:strVal val="1+#ppt_h/2"/>
                                          </p:val>
                                        </p:tav>
                                        <p:tav tm="100000">
                                          <p:val>
                                            <p:strVal val="#ppt_y"/>
                                          </p:val>
                                        </p:tav>
                                      </p:tavLst>
                                    </p:anim>
                                  </p:childTnLst>
                                </p:cTn>
                              </p:par>
                              <p:par>
                                <p:cTn id="121" presetID="2" presetClass="entr" presetSubtype="1" fill="hold"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0-#ppt_h/2"/>
                                          </p:val>
                                        </p:tav>
                                        <p:tav tm="100000">
                                          <p:val>
                                            <p:strVal val="#ppt_y"/>
                                          </p:val>
                                        </p:tav>
                                      </p:tavLst>
                                    </p:anim>
                                  </p:childTnLst>
                                </p:cTn>
                              </p:par>
                            </p:childTnLst>
                          </p:cTn>
                        </p:par>
                        <p:par>
                          <p:cTn id="125" fill="hold">
                            <p:stCondLst>
                              <p:cond delay="500"/>
                            </p:stCondLst>
                            <p:childTnLst>
                              <p:par>
                                <p:cTn id="126" presetID="10" presetClass="entr" presetSubtype="0" fill="hold" grpId="0" nodeType="afterEffect">
                                  <p:stCondLst>
                                    <p:cond delay="0"/>
                                  </p:stCondLst>
                                  <p:iterate type="wd">
                                    <p:tmPct val="10000"/>
                                  </p:iterate>
                                  <p:childTnLst>
                                    <p:set>
                                      <p:cBhvr>
                                        <p:cTn id="127" dur="1" fill="hold">
                                          <p:stCondLst>
                                            <p:cond delay="0"/>
                                          </p:stCondLst>
                                        </p:cTn>
                                        <p:tgtEl>
                                          <p:spTgt spid="70"/>
                                        </p:tgtEl>
                                        <p:attrNameLst>
                                          <p:attrName>style.visibility</p:attrName>
                                        </p:attrNameLst>
                                      </p:cBhvr>
                                      <p:to>
                                        <p:strVal val="visible"/>
                                      </p:to>
                                    </p:set>
                                    <p:animEffect transition="in" filter="fade">
                                      <p:cBhvr>
                                        <p:cTn id="128" dur="1000"/>
                                        <p:tgtEl>
                                          <p:spTgt spid="70"/>
                                        </p:tgtEl>
                                      </p:cBhvr>
                                    </p:animEffect>
                                  </p:childTnLst>
                                </p:cTn>
                              </p:par>
                            </p:childTnLst>
                          </p:cTn>
                        </p:par>
                        <p:par>
                          <p:cTn id="129" fill="hold">
                            <p:stCondLst>
                              <p:cond delay="1800"/>
                            </p:stCondLst>
                            <p:childTnLst>
                              <p:par>
                                <p:cTn id="130" presetID="10" presetClass="entr" presetSubtype="0" fill="hold" grpId="0"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childTnLst>
                                </p:cTn>
                              </p:par>
                            </p:childTnLst>
                          </p:cTn>
                        </p:par>
                        <p:par>
                          <p:cTn id="133" fill="hold">
                            <p:stCondLst>
                              <p:cond delay="2300"/>
                            </p:stCondLst>
                            <p:childTnLst>
                              <p:par>
                                <p:cTn id="134" presetID="10" presetClass="entr" presetSubtype="0" fill="hold" grpId="0" nodeType="afterEffect">
                                  <p:stCondLst>
                                    <p:cond delay="0"/>
                                  </p:stCondLst>
                                  <p:childTnLst>
                                    <p:set>
                                      <p:cBhvr>
                                        <p:cTn id="135" dur="1" fill="hold">
                                          <p:stCondLst>
                                            <p:cond delay="0"/>
                                          </p:stCondLst>
                                        </p:cTn>
                                        <p:tgtEl>
                                          <p:spTgt spid="71"/>
                                        </p:tgtEl>
                                        <p:attrNameLst>
                                          <p:attrName>style.visibility</p:attrName>
                                        </p:attrNameLst>
                                      </p:cBhvr>
                                      <p:to>
                                        <p:strVal val="visible"/>
                                      </p:to>
                                    </p:set>
                                    <p:animEffect transition="in" filter="fade">
                                      <p:cBhvr>
                                        <p:cTn id="136" dur="500"/>
                                        <p:tgtEl>
                                          <p:spTgt spid="71"/>
                                        </p:tgtEl>
                                      </p:cBhvr>
                                    </p:animEffect>
                                  </p:childTnLst>
                                </p:cTn>
                              </p:par>
                            </p:childTnLst>
                          </p:cTn>
                        </p:par>
                        <p:par>
                          <p:cTn id="137" fill="hold">
                            <p:stCondLst>
                              <p:cond delay="2800"/>
                            </p:stCondLst>
                            <p:childTnLst>
                              <p:par>
                                <p:cTn id="138" presetID="10" presetClass="entr" presetSubtype="0" fill="hold" grpId="0" nodeType="after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fade">
                                      <p:cBhvr>
                                        <p:cTn id="1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41" repeatCount="indefinite" fill="hold" display="0">
                  <p:stCondLst>
                    <p:cond delay="indefinite"/>
                  </p:stCondLst>
                  <p:endCondLst>
                    <p:cond evt="onStopAudio" delay="0">
                      <p:tgtEl>
                        <p:sldTgt/>
                      </p:tgtEl>
                    </p:cond>
                  </p:endCondLst>
                </p:cTn>
                <p:tgtEl>
                  <p:spTgt spid="3"/>
                </p:tgtEl>
              </p:cMediaNode>
            </p:audio>
          </p:childTnLst>
        </p:cTn>
      </p:par>
    </p:tnLst>
    <p:bldLst>
      <p:bldP spid="18" grpId="0" animBg="1"/>
      <p:bldP spid="43" grpId="0" animBg="1"/>
      <p:bldP spid="44" grpId="0" animBg="1"/>
      <p:bldP spid="70" grpId="0"/>
      <p:bldP spid="71" grpId="0"/>
      <p:bldP spid="72" grpId="0"/>
      <p:bldP spid="74" grpId="0" animBg="1"/>
      <p:bldP spid="42" grpId="0" animBg="1"/>
      <p:bldP spid="75" grpId="0" animBg="1"/>
      <p:bldP spid="76" grpId="0" animBg="1"/>
      <p:bldP spid="77" grpId="0" animBg="1"/>
      <p:bldP spid="78" grpId="0" animBg="1"/>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srcRect r="36437"/>
          <a:stretch/>
        </p:blipFill>
        <p:spPr>
          <a:xfrm flipV="1">
            <a:off x="11365723" y="5923203"/>
            <a:ext cx="785594" cy="744442"/>
          </a:xfrm>
          <a:prstGeom prst="rect">
            <a:avLst/>
          </a:prstGeom>
        </p:spPr>
      </p:pic>
      <p:pic>
        <p:nvPicPr>
          <p:cNvPr id="12" name="图片 11"/>
          <p:cNvPicPr>
            <a:picLocks noChangeAspect="1"/>
          </p:cNvPicPr>
          <p:nvPr/>
        </p:nvPicPr>
        <p:blipFill rotWithShape="1">
          <a:blip r:embed="rId4"/>
          <a:srcRect t="5112"/>
          <a:stretch/>
        </p:blipFill>
        <p:spPr>
          <a:xfrm flipV="1">
            <a:off x="63059" y="5932173"/>
            <a:ext cx="1578927" cy="898066"/>
          </a:xfrm>
          <a:prstGeom prst="rect">
            <a:avLst/>
          </a:prstGeom>
        </p:spPr>
      </p:pic>
      <p:sp>
        <p:nvSpPr>
          <p:cNvPr id="26" name="圆角矩形 25"/>
          <p:cNvSpPr/>
          <p:nvPr/>
        </p:nvSpPr>
        <p:spPr>
          <a:xfrm>
            <a:off x="8418956" y="3774433"/>
            <a:ext cx="3593260" cy="2063871"/>
          </a:xfrm>
          <a:prstGeom prst="roundRect">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圆角矩形 24"/>
          <p:cNvSpPr/>
          <p:nvPr/>
        </p:nvSpPr>
        <p:spPr>
          <a:xfrm>
            <a:off x="4213246" y="3774434"/>
            <a:ext cx="3593260" cy="2063871"/>
          </a:xfrm>
          <a:prstGeom prst="roundRect">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圆角矩形 4"/>
          <p:cNvSpPr/>
          <p:nvPr/>
        </p:nvSpPr>
        <p:spPr>
          <a:xfrm>
            <a:off x="247141" y="3774435"/>
            <a:ext cx="3593260" cy="2063871"/>
          </a:xfrm>
          <a:prstGeom prst="roundRect">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354" y="536712"/>
            <a:ext cx="3896497" cy="2922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7264" y="549643"/>
            <a:ext cx="3868311" cy="2901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97" y="544550"/>
            <a:ext cx="3880588" cy="2914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0" name="Shape 120">
            <a:extLst>
              <a:ext uri="{FF2B5EF4-FFF2-40B4-BE49-F238E27FC236}">
                <a16:creationId xmlns:a16="http://schemas.microsoft.com/office/drawing/2014/main" id="{4B802335-A1BD-43DF-8848-66940BDF4126}"/>
              </a:ext>
            </a:extLst>
          </p:cNvPr>
          <p:cNvSpPr/>
          <p:nvPr/>
        </p:nvSpPr>
        <p:spPr>
          <a:xfrm>
            <a:off x="1053208" y="4662563"/>
            <a:ext cx="2691885" cy="92704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主持人开场，介绍音乐活动及意义</a:t>
            </a:r>
            <a:endParaRPr sz="2400" dirty="0">
              <a:solidFill>
                <a:schemeClr val="bg1"/>
              </a:solidFill>
              <a:latin typeface="+mn-lt"/>
              <a:ea typeface="+mn-ea"/>
              <a:cs typeface="+mn-ea"/>
              <a:sym typeface="+mn-lt"/>
            </a:endParaRPr>
          </a:p>
        </p:txBody>
      </p:sp>
      <p:sp>
        <p:nvSpPr>
          <p:cNvPr id="71" name="Shape 121">
            <a:extLst>
              <a:ext uri="{FF2B5EF4-FFF2-40B4-BE49-F238E27FC236}">
                <a16:creationId xmlns:a16="http://schemas.microsoft.com/office/drawing/2014/main" id="{45BE7D2B-1EDB-4E15-A4DE-0A67F3EF6828}"/>
              </a:ext>
            </a:extLst>
          </p:cNvPr>
          <p:cNvSpPr/>
          <p:nvPr/>
        </p:nvSpPr>
        <p:spPr>
          <a:xfrm>
            <a:off x="1203547" y="3930921"/>
            <a:ext cx="2490237"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stStyle>
          <a:p>
            <a:r>
              <a:rPr lang="zh-CN" altLang="en-US" sz="2800" b="1" dirty="0">
                <a:solidFill>
                  <a:srgbClr val="64D0D0"/>
                </a:solidFill>
                <a:cs typeface="+mn-ea"/>
                <a:sym typeface="+mn-lt"/>
              </a:rPr>
              <a:t>活动思路一</a:t>
            </a:r>
            <a:endParaRPr sz="2800" b="1" dirty="0">
              <a:solidFill>
                <a:srgbClr val="64D0D0"/>
              </a:solidFill>
              <a:cs typeface="+mn-ea"/>
              <a:sym typeface="+mn-lt"/>
            </a:endParaRPr>
          </a:p>
        </p:txBody>
      </p:sp>
      <p:sp>
        <p:nvSpPr>
          <p:cNvPr id="72" name="Shape 122">
            <a:extLst>
              <a:ext uri="{FF2B5EF4-FFF2-40B4-BE49-F238E27FC236}">
                <a16:creationId xmlns:a16="http://schemas.microsoft.com/office/drawing/2014/main" id="{E7471A61-F375-4B7A-8D9B-B2507D74DCDC}"/>
              </a:ext>
            </a:extLst>
          </p:cNvPr>
          <p:cNvSpPr/>
          <p:nvPr/>
        </p:nvSpPr>
        <p:spPr>
          <a:xfrm>
            <a:off x="5043611" y="4662563"/>
            <a:ext cx="2652604" cy="92704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各国各类音乐乐团演奏，舞剧表演</a:t>
            </a:r>
            <a:endParaRPr sz="2400" dirty="0">
              <a:solidFill>
                <a:schemeClr val="bg1"/>
              </a:solidFill>
              <a:latin typeface="+mn-lt"/>
              <a:ea typeface="+mn-ea"/>
              <a:cs typeface="+mn-ea"/>
              <a:sym typeface="+mn-lt"/>
            </a:endParaRPr>
          </a:p>
        </p:txBody>
      </p:sp>
      <p:sp>
        <p:nvSpPr>
          <p:cNvPr id="73" name="Shape 123">
            <a:extLst>
              <a:ext uri="{FF2B5EF4-FFF2-40B4-BE49-F238E27FC236}">
                <a16:creationId xmlns:a16="http://schemas.microsoft.com/office/drawing/2014/main" id="{40B487DF-1E52-4A77-AECB-920919590953}"/>
              </a:ext>
            </a:extLst>
          </p:cNvPr>
          <p:cNvSpPr/>
          <p:nvPr/>
        </p:nvSpPr>
        <p:spPr>
          <a:xfrm>
            <a:off x="5392109" y="3917973"/>
            <a:ext cx="2490237"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stStyle>
          <a:p>
            <a:r>
              <a:rPr lang="zh-CN" altLang="en-US" sz="2800" b="1" dirty="0">
                <a:solidFill>
                  <a:srgbClr val="64D0D0"/>
                </a:solidFill>
                <a:cs typeface="+mn-ea"/>
                <a:sym typeface="+mn-lt"/>
              </a:rPr>
              <a:t>活动思路二</a:t>
            </a:r>
            <a:endParaRPr sz="2800" b="1" dirty="0">
              <a:solidFill>
                <a:srgbClr val="64D0D0"/>
              </a:solidFill>
              <a:cs typeface="+mn-ea"/>
              <a:sym typeface="+mn-lt"/>
            </a:endParaRPr>
          </a:p>
        </p:txBody>
      </p:sp>
      <p:sp>
        <p:nvSpPr>
          <p:cNvPr id="74" name="Shape 124">
            <a:extLst>
              <a:ext uri="{FF2B5EF4-FFF2-40B4-BE49-F238E27FC236}">
                <a16:creationId xmlns:a16="http://schemas.microsoft.com/office/drawing/2014/main" id="{EE35A8FB-8187-422A-A7A5-08088F329573}"/>
              </a:ext>
            </a:extLst>
          </p:cNvPr>
          <p:cNvSpPr/>
          <p:nvPr/>
        </p:nvSpPr>
        <p:spPr>
          <a:xfrm>
            <a:off x="9234236" y="4441070"/>
            <a:ext cx="2837987" cy="1333313"/>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老师学生互换角色相互猜歌，各国学校代表英文发言</a:t>
            </a:r>
            <a:endParaRPr sz="2400" dirty="0">
              <a:solidFill>
                <a:schemeClr val="bg1"/>
              </a:solidFill>
              <a:latin typeface="+mn-lt"/>
              <a:ea typeface="+mn-ea"/>
              <a:cs typeface="+mn-ea"/>
              <a:sym typeface="+mn-lt"/>
            </a:endParaRPr>
          </a:p>
        </p:txBody>
      </p:sp>
      <p:sp>
        <p:nvSpPr>
          <p:cNvPr id="75" name="Shape 125">
            <a:extLst>
              <a:ext uri="{FF2B5EF4-FFF2-40B4-BE49-F238E27FC236}">
                <a16:creationId xmlns:a16="http://schemas.microsoft.com/office/drawing/2014/main" id="{0A7BA0E7-1034-4B1A-B0C7-8644D710BE73}"/>
              </a:ext>
            </a:extLst>
          </p:cNvPr>
          <p:cNvSpPr/>
          <p:nvPr/>
        </p:nvSpPr>
        <p:spPr>
          <a:xfrm>
            <a:off x="9565492" y="3930921"/>
            <a:ext cx="2490237"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stStyle>
          <a:p>
            <a:r>
              <a:rPr lang="zh-CN" altLang="en-US" sz="2800" b="1" dirty="0">
                <a:solidFill>
                  <a:srgbClr val="64D0D0"/>
                </a:solidFill>
                <a:cs typeface="+mn-ea"/>
                <a:sym typeface="+mn-lt"/>
              </a:rPr>
              <a:t>活动思路三</a:t>
            </a:r>
            <a:endParaRPr sz="2800" b="1" dirty="0">
              <a:solidFill>
                <a:srgbClr val="64D0D0"/>
              </a:solidFill>
              <a:cs typeface="+mn-ea"/>
              <a:sym typeface="+mn-lt"/>
            </a:endParaRPr>
          </a:p>
        </p:txBody>
      </p:sp>
      <p:sp>
        <p:nvSpPr>
          <p:cNvPr id="77" name="Shape 127">
            <a:extLst>
              <a:ext uri="{FF2B5EF4-FFF2-40B4-BE49-F238E27FC236}">
                <a16:creationId xmlns:a16="http://schemas.microsoft.com/office/drawing/2014/main" id="{59F4CEEE-0865-4A14-8A1C-B388F4FFADBC}"/>
              </a:ext>
            </a:extLst>
          </p:cNvPr>
          <p:cNvSpPr/>
          <p:nvPr/>
        </p:nvSpPr>
        <p:spPr>
          <a:xfrm>
            <a:off x="4977363" y="3527864"/>
            <a:ext cx="1209728" cy="1209728"/>
          </a:xfrm>
          <a:prstGeom prst="ellipse">
            <a:avLst/>
          </a:prstGeom>
          <a:no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76" name="Shape 126">
            <a:extLst>
              <a:ext uri="{FF2B5EF4-FFF2-40B4-BE49-F238E27FC236}">
                <a16:creationId xmlns:a16="http://schemas.microsoft.com/office/drawing/2014/main" id="{693DD0E8-0C9E-46C0-AE85-0DC46B154D12}"/>
              </a:ext>
            </a:extLst>
          </p:cNvPr>
          <p:cNvSpPr/>
          <p:nvPr/>
        </p:nvSpPr>
        <p:spPr>
          <a:xfrm>
            <a:off x="1358557" y="3527864"/>
            <a:ext cx="1209726" cy="1209728"/>
          </a:xfrm>
          <a:prstGeom prst="ellipse">
            <a:avLst/>
          </a:prstGeom>
          <a:no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pic>
        <p:nvPicPr>
          <p:cNvPr id="21" name="图片 20">
            <a:extLst>
              <a:ext uri="{FF2B5EF4-FFF2-40B4-BE49-F238E27FC236}">
                <a16:creationId xmlns:a16="http://schemas.microsoft.com/office/drawing/2014/main" id="{575FB11E-503C-4512-91BA-989FB4852C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099318" flipH="1">
            <a:off x="413371" y="4032506"/>
            <a:ext cx="686542" cy="1151368"/>
          </a:xfrm>
          <a:prstGeom prst="rect">
            <a:avLst/>
          </a:prstGeom>
          <a:noFill/>
          <a:effectLst>
            <a:glow rad="12700">
              <a:schemeClr val="accent1">
                <a:satMod val="175000"/>
                <a:alpha val="40000"/>
              </a:schemeClr>
            </a:glow>
          </a:effectLst>
        </p:spPr>
      </p:pic>
      <p:pic>
        <p:nvPicPr>
          <p:cNvPr id="22" name="图片 21">
            <a:extLst>
              <a:ext uri="{FF2B5EF4-FFF2-40B4-BE49-F238E27FC236}">
                <a16:creationId xmlns:a16="http://schemas.microsoft.com/office/drawing/2014/main" id="{B76DB054-25B5-478F-B92C-55FE4C1A68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rot="4465463" flipH="1">
            <a:off x="4638173" y="3931189"/>
            <a:ext cx="471775" cy="1071344"/>
          </a:xfrm>
          <a:prstGeom prst="rect">
            <a:avLst/>
          </a:prstGeom>
          <a:noFill/>
          <a:effectLst/>
        </p:spPr>
      </p:pic>
      <p:pic>
        <p:nvPicPr>
          <p:cNvPr id="23" name="图片 22">
            <a:extLst>
              <a:ext uri="{FF2B5EF4-FFF2-40B4-BE49-F238E27FC236}">
                <a16:creationId xmlns:a16="http://schemas.microsoft.com/office/drawing/2014/main" id="{CFBA6F1A-34B3-4FA1-B210-E3077BF7A674}"/>
              </a:ext>
            </a:extLst>
          </p:cNvPr>
          <p:cNvPicPr>
            <a:picLocks noChangeAspect="1"/>
          </p:cNvPicPr>
          <p:nvPr/>
        </p:nvPicPr>
        <p:blipFill>
          <a:blip r:embed="rId10" cstate="hqprint">
            <a:extLst>
              <a:ext uri="{BEBA8EAE-BF5A-486C-A8C5-ECC9F3942E4B}">
                <a14:imgProps xmlns:a14="http://schemas.microsoft.com/office/drawing/2010/main">
                  <a14:imgLayer r:embed="rId11">
                    <a14:imgEffect>
                      <a14:artisticCutout numberOfShades="0"/>
                    </a14:imgEffect>
                  </a14:imgLayer>
                </a14:imgProps>
              </a:ext>
              <a:ext uri="{28A0092B-C50C-407E-A947-70E740481C1C}">
                <a14:useLocalDpi xmlns:a14="http://schemas.microsoft.com/office/drawing/2010/main" val="0"/>
              </a:ext>
            </a:extLst>
          </a:blip>
          <a:stretch>
            <a:fillRect/>
          </a:stretch>
        </p:blipFill>
        <p:spPr>
          <a:xfrm rot="19816639" flipH="1">
            <a:off x="8429473" y="3895235"/>
            <a:ext cx="1053587" cy="946572"/>
          </a:xfrm>
          <a:prstGeom prst="rect">
            <a:avLst/>
          </a:prstGeom>
          <a:noFill/>
          <a:effectLst>
            <a:reflection stA="45000" endPos="0" dist="50800" dir="5400000" sy="-100000" algn="bl" rotWithShape="0"/>
          </a:effectLst>
        </p:spPr>
      </p:pic>
      <p:pic>
        <p:nvPicPr>
          <p:cNvPr id="10" name="图片 9"/>
          <p:cNvPicPr>
            <a:picLocks noChangeAspect="1"/>
          </p:cNvPicPr>
          <p:nvPr/>
        </p:nvPicPr>
        <p:blipFill>
          <a:blip r:embed="rId12"/>
          <a:stretch>
            <a:fillRect/>
          </a:stretch>
        </p:blipFill>
        <p:spPr>
          <a:xfrm flipV="1">
            <a:off x="3102009" y="5937759"/>
            <a:ext cx="1772051" cy="924789"/>
          </a:xfrm>
          <a:prstGeom prst="rect">
            <a:avLst/>
          </a:prstGeom>
        </p:spPr>
      </p:pic>
      <p:pic>
        <p:nvPicPr>
          <p:cNvPr id="15" name="图片 14"/>
          <p:cNvPicPr>
            <a:picLocks noChangeAspect="1"/>
          </p:cNvPicPr>
          <p:nvPr/>
        </p:nvPicPr>
        <p:blipFill rotWithShape="1">
          <a:blip r:embed="rId3"/>
          <a:srcRect l="165595" t="38894" r="-162329" b="-38894"/>
          <a:stretch/>
        </p:blipFill>
        <p:spPr>
          <a:xfrm>
            <a:off x="10653230" y="5921916"/>
            <a:ext cx="1424987" cy="814450"/>
          </a:xfrm>
          <a:prstGeom prst="rect">
            <a:avLst/>
          </a:prstGeom>
        </p:spPr>
      </p:pic>
      <p:pic>
        <p:nvPicPr>
          <p:cNvPr id="6" name="图片 5"/>
          <p:cNvPicPr>
            <a:picLocks noChangeAspect="1"/>
          </p:cNvPicPr>
          <p:nvPr/>
        </p:nvPicPr>
        <p:blipFill rotWithShape="1">
          <a:blip r:embed="rId13"/>
          <a:srcRect l="1870" t="-37057" r="-16414" b="-1635"/>
          <a:stretch/>
        </p:blipFill>
        <p:spPr>
          <a:xfrm flipV="1">
            <a:off x="1453932" y="5917128"/>
            <a:ext cx="2950155" cy="1300935"/>
          </a:xfrm>
          <a:prstGeom prst="rect">
            <a:avLst/>
          </a:prstGeom>
        </p:spPr>
      </p:pic>
      <p:pic>
        <p:nvPicPr>
          <p:cNvPr id="39" name="图片 38"/>
          <p:cNvPicPr>
            <a:picLocks noChangeAspect="1"/>
          </p:cNvPicPr>
          <p:nvPr/>
        </p:nvPicPr>
        <p:blipFill rotWithShape="1">
          <a:blip r:embed="rId13"/>
          <a:srcRect l="1870" t="-37057" r="-16414" b="-1635"/>
          <a:stretch/>
        </p:blipFill>
        <p:spPr>
          <a:xfrm flipV="1">
            <a:off x="3423351" y="5924828"/>
            <a:ext cx="2858025" cy="1300935"/>
          </a:xfrm>
          <a:prstGeom prst="rect">
            <a:avLst/>
          </a:prstGeom>
        </p:spPr>
      </p:pic>
      <p:pic>
        <p:nvPicPr>
          <p:cNvPr id="8" name="图片 7"/>
          <p:cNvPicPr>
            <a:picLocks noChangeAspect="1"/>
          </p:cNvPicPr>
          <p:nvPr/>
        </p:nvPicPr>
        <p:blipFill rotWithShape="1">
          <a:blip r:embed="rId14"/>
          <a:srcRect t="7237"/>
          <a:stretch/>
        </p:blipFill>
        <p:spPr>
          <a:xfrm flipV="1">
            <a:off x="5254496" y="5938644"/>
            <a:ext cx="1743225" cy="829241"/>
          </a:xfrm>
          <a:prstGeom prst="rect">
            <a:avLst/>
          </a:prstGeom>
        </p:spPr>
      </p:pic>
      <p:pic>
        <p:nvPicPr>
          <p:cNvPr id="9" name="图片 8"/>
          <p:cNvPicPr>
            <a:picLocks noChangeAspect="1"/>
          </p:cNvPicPr>
          <p:nvPr/>
        </p:nvPicPr>
        <p:blipFill>
          <a:blip r:embed="rId15"/>
          <a:stretch>
            <a:fillRect/>
          </a:stretch>
        </p:blipFill>
        <p:spPr>
          <a:xfrm flipV="1">
            <a:off x="6455077" y="5924828"/>
            <a:ext cx="1809047" cy="953948"/>
          </a:xfrm>
          <a:prstGeom prst="rect">
            <a:avLst/>
          </a:prstGeom>
        </p:spPr>
      </p:pic>
      <p:pic>
        <p:nvPicPr>
          <p:cNvPr id="13" name="图片 12"/>
          <p:cNvPicPr>
            <a:picLocks noChangeAspect="1"/>
          </p:cNvPicPr>
          <p:nvPr/>
        </p:nvPicPr>
        <p:blipFill rotWithShape="1">
          <a:blip r:embed="rId16"/>
          <a:srcRect l="4447"/>
          <a:stretch/>
        </p:blipFill>
        <p:spPr>
          <a:xfrm flipV="1">
            <a:off x="7420645" y="5932173"/>
            <a:ext cx="1525021" cy="922442"/>
          </a:xfrm>
          <a:prstGeom prst="rect">
            <a:avLst/>
          </a:prstGeom>
        </p:spPr>
      </p:pic>
      <p:pic>
        <p:nvPicPr>
          <p:cNvPr id="14" name="图片 13"/>
          <p:cNvPicPr>
            <a:picLocks noChangeAspect="1"/>
          </p:cNvPicPr>
          <p:nvPr/>
        </p:nvPicPr>
        <p:blipFill>
          <a:blip r:embed="rId3"/>
          <a:stretch>
            <a:fillRect/>
          </a:stretch>
        </p:blipFill>
        <p:spPr>
          <a:xfrm flipV="1">
            <a:off x="8975679" y="5916420"/>
            <a:ext cx="1725459" cy="953948"/>
          </a:xfrm>
          <a:prstGeom prst="rect">
            <a:avLst/>
          </a:prstGeom>
        </p:spPr>
      </p:pic>
      <p:pic>
        <p:nvPicPr>
          <p:cNvPr id="41" name="图片 40"/>
          <p:cNvPicPr>
            <a:picLocks noChangeAspect="1"/>
          </p:cNvPicPr>
          <p:nvPr/>
        </p:nvPicPr>
        <p:blipFill rotWithShape="1">
          <a:blip r:embed="rId4"/>
          <a:srcRect t="5112"/>
          <a:stretch/>
        </p:blipFill>
        <p:spPr>
          <a:xfrm flipV="1">
            <a:off x="10333116" y="5914519"/>
            <a:ext cx="1526865" cy="654780"/>
          </a:xfrm>
          <a:prstGeom prst="rect">
            <a:avLst/>
          </a:prstGeom>
        </p:spPr>
      </p:pic>
    </p:spTree>
    <p:extLst>
      <p:ext uri="{BB962C8B-B14F-4D97-AF65-F5344CB8AC3E}">
        <p14:creationId xmlns:p14="http://schemas.microsoft.com/office/powerpoint/2010/main" val="4191118852"/>
      </p:ext>
    </p:extLst>
  </p:cSld>
  <p:clrMapOvr>
    <a:masterClrMapping/>
  </p:clrMapOvr>
  <mc:AlternateContent xmlns:mc="http://schemas.openxmlformats.org/markup-compatibility/2006" xmlns:p14="http://schemas.microsoft.com/office/powerpoint/2010/main">
    <mc:Choice Requires="p14">
      <p:transition spd="slow" p14:dur="1400" advTm="9500">
        <p14:ripple/>
      </p:transition>
    </mc:Choice>
    <mc:Fallback xmlns="">
      <p:transition spd="slow" advTm="9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3000"/>
                            </p:stCondLst>
                            <p:childTnLst>
                              <p:par>
                                <p:cTn id="43" presetID="10" presetClass="entr" presetSubtype="0" fill="hold" grpId="0" nodeType="afterEffect">
                                  <p:stCondLst>
                                    <p:cond delay="50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circle(in)">
                                      <p:cBhvr>
                                        <p:cTn id="50" dur="2000"/>
                                        <p:tgtEl>
                                          <p:spTgt spid="26"/>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grpId="0" nodeType="afterEffect">
                                  <p:stCondLst>
                                    <p:cond delay="100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par>
                          <p:cTn id="59" fill="hold">
                            <p:stCondLst>
                              <p:cond delay="4000"/>
                            </p:stCondLst>
                            <p:childTnLst>
                              <p:par>
                                <p:cTn id="60" presetID="10" presetClass="entr" presetSubtype="0" fill="hold" grpId="0" nodeType="afterEffect">
                                  <p:stCondLst>
                                    <p:cond delay="80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5" grpId="0" animBg="1"/>
      <p:bldP spid="70" grpId="0" animBg="1"/>
      <p:bldP spid="71" grpId="0" animBg="1"/>
      <p:bldP spid="72" grpId="0" animBg="1"/>
      <p:bldP spid="73" grpId="0" animBg="1"/>
      <p:bldP spid="74" grpId="0" animBg="1"/>
      <p:bldP spid="75" grpId="0" animBg="1"/>
      <p:bldP spid="77"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06B6D69-0799-413D-BD0F-14967B69ED99}"/>
              </a:ext>
            </a:extLst>
          </p:cNvPr>
          <p:cNvGrpSpPr/>
          <p:nvPr/>
        </p:nvGrpSpPr>
        <p:grpSpPr>
          <a:xfrm>
            <a:off x="4640534" y="1793236"/>
            <a:ext cx="2879098" cy="635735"/>
            <a:chOff x="3131840" y="987574"/>
            <a:chExt cx="2880320" cy="648072"/>
          </a:xfrm>
        </p:grpSpPr>
        <p:sp>
          <p:nvSpPr>
            <p:cNvPr id="5" name="圆角矩形 2">
              <a:extLst>
                <a:ext uri="{FF2B5EF4-FFF2-40B4-BE49-F238E27FC236}">
                  <a16:creationId xmlns:a16="http://schemas.microsoft.com/office/drawing/2014/main" id="{D143826E-FB93-4FB2-9A4B-7E60354B0679}"/>
                </a:ext>
              </a:extLst>
            </p:cNvPr>
            <p:cNvSpPr/>
            <p:nvPr/>
          </p:nvSpPr>
          <p:spPr>
            <a:xfrm>
              <a:off x="3131840" y="987574"/>
              <a:ext cx="2880320" cy="64807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2">
                <a:solidFill>
                  <a:schemeClr val="bg1"/>
                </a:solidFill>
                <a:cs typeface="+mn-ea"/>
                <a:sym typeface="+mn-lt"/>
              </a:endParaRPr>
            </a:p>
          </p:txBody>
        </p:sp>
        <p:sp>
          <p:nvSpPr>
            <p:cNvPr id="6" name="TextBox 5">
              <a:extLst>
                <a:ext uri="{FF2B5EF4-FFF2-40B4-BE49-F238E27FC236}">
                  <a16:creationId xmlns:a16="http://schemas.microsoft.com/office/drawing/2014/main" id="{339E05E6-C8EF-454E-AD3B-AC339512DF39}"/>
                </a:ext>
              </a:extLst>
            </p:cNvPr>
            <p:cNvSpPr txBox="1"/>
            <p:nvPr/>
          </p:nvSpPr>
          <p:spPr>
            <a:xfrm>
              <a:off x="3790746" y="1080778"/>
              <a:ext cx="1591175" cy="512195"/>
            </a:xfrm>
            <a:prstGeom prst="rect">
              <a:avLst/>
            </a:prstGeom>
            <a:noFill/>
          </p:spPr>
          <p:txBody>
            <a:bodyPr wrap="none" rtlCol="0">
              <a:spAutoFit/>
            </a:bodyPr>
            <a:lstStyle/>
            <a:p>
              <a:r>
                <a:rPr lang="zh-CN" altLang="en-US" sz="2665" dirty="0">
                  <a:solidFill>
                    <a:schemeClr val="bg1"/>
                  </a:solidFill>
                  <a:cs typeface="+mn-ea"/>
                  <a:sym typeface="+mn-lt"/>
                </a:rPr>
                <a:t>第三部分</a:t>
              </a:r>
            </a:p>
          </p:txBody>
        </p:sp>
      </p:grpSp>
      <p:cxnSp>
        <p:nvCxnSpPr>
          <p:cNvPr id="7" name="直接连接符 6">
            <a:extLst>
              <a:ext uri="{FF2B5EF4-FFF2-40B4-BE49-F238E27FC236}">
                <a16:creationId xmlns:a16="http://schemas.microsoft.com/office/drawing/2014/main" id="{15EEDC6A-5514-4E9E-8479-34CC5B87F584}"/>
              </a:ext>
            </a:extLst>
          </p:cNvPr>
          <p:cNvCxnSpPr/>
          <p:nvPr/>
        </p:nvCxnSpPr>
        <p:spPr>
          <a:xfrm flipH="1">
            <a:off x="3120931" y="3034000"/>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0FF8C0-CA9E-48E2-853F-0915455B8ACA}"/>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84EFEA99-2CD9-4317-A3DD-68523F70ED75}"/>
              </a:ext>
            </a:extLst>
          </p:cNvPr>
          <p:cNvSpPr txBox="1"/>
          <p:nvPr/>
        </p:nvSpPr>
        <p:spPr>
          <a:xfrm>
            <a:off x="4167177" y="3035290"/>
            <a:ext cx="4134465" cy="1107996"/>
          </a:xfrm>
          <a:prstGeom prst="rect">
            <a:avLst/>
          </a:prstGeom>
          <a:noFill/>
        </p:spPr>
        <p:txBody>
          <a:bodyPr wrap="none" rtlCol="0">
            <a:spAutoFit/>
          </a:bodyPr>
          <a:lstStyle/>
          <a:p>
            <a:pPr>
              <a:lnSpc>
                <a:spcPct val="150000"/>
              </a:lnSpc>
            </a:pPr>
            <a:r>
              <a:rPr lang="zh-CN" altLang="en-US" sz="4400" b="1" dirty="0">
                <a:solidFill>
                  <a:srgbClr val="64D0D0"/>
                </a:solidFill>
                <a:cs typeface="+mn-ea"/>
                <a:sym typeface="+mn-lt"/>
              </a:rPr>
              <a:t>活动准备与预算</a:t>
            </a:r>
            <a:endParaRPr lang="en-US" altLang="zh-CN" sz="4400" b="1" dirty="0">
              <a:solidFill>
                <a:srgbClr val="64D0D0"/>
              </a:solidFill>
              <a:cs typeface="+mn-ea"/>
              <a:sym typeface="+mn-lt"/>
            </a:endParaRPr>
          </a:p>
        </p:txBody>
      </p:sp>
      <p:sp>
        <p:nvSpPr>
          <p:cNvPr id="10" name="矩形 9">
            <a:extLst>
              <a:ext uri="{FF2B5EF4-FFF2-40B4-BE49-F238E27FC236}">
                <a16:creationId xmlns:a16="http://schemas.microsoft.com/office/drawing/2014/main" id="{EA3622E6-FA54-4FEB-926D-0E3C2DE8F4CB}"/>
              </a:ext>
            </a:extLst>
          </p:cNvPr>
          <p:cNvSpPr/>
          <p:nvPr/>
        </p:nvSpPr>
        <p:spPr>
          <a:xfrm>
            <a:off x="3308590" y="4552450"/>
            <a:ext cx="5542984" cy="523220"/>
          </a:xfrm>
          <a:prstGeom prst="rect">
            <a:avLst/>
          </a:prstGeom>
        </p:spPr>
        <p:txBody>
          <a:bodyPr wrap="square">
            <a:spAutoFit/>
          </a:bodyPr>
          <a:lstStyle/>
          <a:p>
            <a:pPr algn="ctr"/>
            <a:r>
              <a:rPr lang="en-US" altLang="zh-CN" sz="2800" dirty="0">
                <a:solidFill>
                  <a:schemeClr val="bg1"/>
                </a:solidFill>
                <a:cs typeface="+mn-ea"/>
                <a:sym typeface="+mn-lt"/>
              </a:rPr>
              <a:t>   Pre-event preparation</a:t>
            </a:r>
            <a:endParaRPr lang="zh-CN" altLang="en-US" sz="2800" dirty="0">
              <a:solidFill>
                <a:schemeClr val="bg1"/>
              </a:solidFill>
              <a:cs typeface="+mn-ea"/>
              <a:sym typeface="+mn-lt"/>
            </a:endParaRPr>
          </a:p>
        </p:txBody>
      </p:sp>
      <p:sp>
        <p:nvSpPr>
          <p:cNvPr id="12" name="矩形 11">
            <a:extLst>
              <a:ext uri="{FF2B5EF4-FFF2-40B4-BE49-F238E27FC236}">
                <a16:creationId xmlns:a16="http://schemas.microsoft.com/office/drawing/2014/main" id="{C859FEEF-F94A-477F-9214-96F44A2248E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CFBA6F1A-34B3-4FA1-B210-E3077BF7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5755" flipH="1">
            <a:off x="956131" y="672223"/>
            <a:ext cx="1870768" cy="1680750"/>
          </a:xfrm>
          <a:prstGeom prst="rect">
            <a:avLst/>
          </a:prstGeom>
        </p:spPr>
      </p:pic>
      <p:pic>
        <p:nvPicPr>
          <p:cNvPr id="14" name="图片 13">
            <a:extLst>
              <a:ext uri="{FF2B5EF4-FFF2-40B4-BE49-F238E27FC236}">
                <a16:creationId xmlns:a16="http://schemas.microsoft.com/office/drawing/2014/main" id="{575FB11E-503C-4512-91BA-989FB4852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9644372" y="1655925"/>
            <a:ext cx="686542" cy="1151368"/>
          </a:xfrm>
          <a:prstGeom prst="rect">
            <a:avLst/>
          </a:prstGeom>
          <a:noFill/>
        </p:spPr>
      </p:pic>
      <p:pic>
        <p:nvPicPr>
          <p:cNvPr id="15" name="图片 14">
            <a:extLst>
              <a:ext uri="{FF2B5EF4-FFF2-40B4-BE49-F238E27FC236}">
                <a16:creationId xmlns:a16="http://schemas.microsoft.com/office/drawing/2014/main" id="{B76DB054-25B5-478F-B92C-55FE4C1A6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011793" flipH="1">
            <a:off x="9613998" y="4314018"/>
            <a:ext cx="979370" cy="2224030"/>
          </a:xfrm>
          <a:prstGeom prst="rect">
            <a:avLst/>
          </a:prstGeom>
          <a:noFill/>
        </p:spPr>
      </p:pic>
      <p:sp>
        <p:nvSpPr>
          <p:cNvPr id="16" name="星形: 五角 15">
            <a:extLst>
              <a:ext uri="{FF2B5EF4-FFF2-40B4-BE49-F238E27FC236}">
                <a16:creationId xmlns:a16="http://schemas.microsoft.com/office/drawing/2014/main" id="{AE15404C-792C-47D3-8A95-E9C198D3DC17}"/>
              </a:ext>
            </a:extLst>
          </p:cNvPr>
          <p:cNvSpPr/>
          <p:nvPr/>
        </p:nvSpPr>
        <p:spPr>
          <a:xfrm rot="2547906">
            <a:off x="4918961" y="5640493"/>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a:extLst>
              <a:ext uri="{FF2B5EF4-FFF2-40B4-BE49-F238E27FC236}">
                <a16:creationId xmlns:a16="http://schemas.microsoft.com/office/drawing/2014/main" id="{634F6172-B62F-4F7C-AB28-702FA15BD1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6" t="62784" r="92308"/>
          <a:stretch/>
        </p:blipFill>
        <p:spPr>
          <a:xfrm rot="19277378">
            <a:off x="1863592" y="4783931"/>
            <a:ext cx="461653" cy="311580"/>
          </a:xfrm>
          <a:prstGeom prst="rect">
            <a:avLst/>
          </a:prstGeom>
        </p:spPr>
      </p:pic>
      <p:sp>
        <p:nvSpPr>
          <p:cNvPr id="18" name="星形: 五角 17">
            <a:extLst>
              <a:ext uri="{FF2B5EF4-FFF2-40B4-BE49-F238E27FC236}">
                <a16:creationId xmlns:a16="http://schemas.microsoft.com/office/drawing/2014/main" id="{5A551A93-232E-4DD1-8E14-9C6387FC9887}"/>
              </a:ext>
            </a:extLst>
          </p:cNvPr>
          <p:cNvSpPr/>
          <p:nvPr/>
        </p:nvSpPr>
        <p:spPr>
          <a:xfrm rot="2547906">
            <a:off x="7632953" y="343190"/>
            <a:ext cx="654153" cy="589854"/>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5569265" y="1216190"/>
            <a:ext cx="761747" cy="523220"/>
          </a:xfrm>
          <a:prstGeom prst="rect">
            <a:avLst/>
          </a:prstGeom>
          <a:noFill/>
        </p:spPr>
        <p:txBody>
          <a:bodyPr wrap="none" rtlCol="0">
            <a:spAutoFit/>
          </a:bodyPr>
          <a:lstStyle/>
          <a:p>
            <a:r>
              <a:rPr lang="en-US" altLang="zh-CN" sz="2800" dirty="0">
                <a:solidFill>
                  <a:schemeClr val="bg1"/>
                </a:solidFill>
              </a:rPr>
              <a:t>Third</a:t>
            </a:r>
            <a:endParaRPr lang="zh-CN" altLang="en-US" sz="2800" dirty="0">
              <a:solidFill>
                <a:schemeClr val="bg1"/>
              </a:solidFill>
            </a:endParaRPr>
          </a:p>
        </p:txBody>
      </p:sp>
    </p:spTree>
    <p:extLst>
      <p:ext uri="{BB962C8B-B14F-4D97-AF65-F5344CB8AC3E}">
        <p14:creationId xmlns:p14="http://schemas.microsoft.com/office/powerpoint/2010/main" val="2305752125"/>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800"/>
                            </p:stCondLst>
                            <p:childTnLst>
                              <p:par>
                                <p:cTn id="17" presetID="10" presetClass="entr" presetSubtype="0" fill="hold"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3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38" y="2396371"/>
            <a:ext cx="1699108" cy="1699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439" y="2460996"/>
            <a:ext cx="1699862" cy="1634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377" y="2368480"/>
            <a:ext cx="1726999" cy="1726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Shape 197">
            <a:extLst>
              <a:ext uri="{FF2B5EF4-FFF2-40B4-BE49-F238E27FC236}">
                <a16:creationId xmlns:a16="http://schemas.microsoft.com/office/drawing/2014/main" id="{F9E00551-42F7-427E-AB09-F40F12F37DBD}"/>
              </a:ext>
            </a:extLst>
          </p:cNvPr>
          <p:cNvSpPr/>
          <p:nvPr/>
        </p:nvSpPr>
        <p:spPr>
          <a:xfrm>
            <a:off x="3882567" y="193248"/>
            <a:ext cx="4426857"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10000" spc="-200">
                <a:latin typeface="+mn-lt"/>
                <a:ea typeface="+mn-ea"/>
                <a:cs typeface="+mn-cs"/>
                <a:sym typeface="Lato Light"/>
              </a:defRPr>
            </a:lvl1pPr>
          </a:lstStyle>
          <a:p>
            <a:pPr algn="ctr"/>
            <a:r>
              <a:rPr lang="zh-CN" altLang="en-US" sz="5400" b="1" dirty="0">
                <a:solidFill>
                  <a:srgbClr val="64D0D0"/>
                </a:solidFill>
                <a:cs typeface="+mn-ea"/>
                <a:sym typeface="+mn-lt"/>
              </a:rPr>
              <a:t>前期准备</a:t>
            </a:r>
            <a:endParaRPr sz="5400" b="1" dirty="0">
              <a:solidFill>
                <a:srgbClr val="64D0D0"/>
              </a:solidFill>
              <a:cs typeface="+mn-ea"/>
              <a:sym typeface="+mn-lt"/>
            </a:endParaRPr>
          </a:p>
        </p:txBody>
      </p:sp>
      <p:sp>
        <p:nvSpPr>
          <p:cNvPr id="40" name="Shape 198">
            <a:extLst>
              <a:ext uri="{FF2B5EF4-FFF2-40B4-BE49-F238E27FC236}">
                <a16:creationId xmlns:a16="http://schemas.microsoft.com/office/drawing/2014/main" id="{8628FE41-6F8F-4A80-92B3-5624C3A1E8E2}"/>
              </a:ext>
            </a:extLst>
          </p:cNvPr>
          <p:cNvSpPr/>
          <p:nvPr/>
        </p:nvSpPr>
        <p:spPr>
          <a:xfrm rot="16200000">
            <a:off x="7707727" y="3036246"/>
            <a:ext cx="471130" cy="471130"/>
          </a:xfrm>
          <a:prstGeom prst="ellipse">
            <a:avLst/>
          </a:prstGeom>
          <a:solidFill>
            <a:schemeClr val="bg1"/>
          </a:solidFill>
          <a:ln w="12700">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1" name="Shape 199">
            <a:extLst>
              <a:ext uri="{FF2B5EF4-FFF2-40B4-BE49-F238E27FC236}">
                <a16:creationId xmlns:a16="http://schemas.microsoft.com/office/drawing/2014/main" id="{A81B6A73-FF19-46E6-B0EC-D8B9C3C96D90}"/>
              </a:ext>
            </a:extLst>
          </p:cNvPr>
          <p:cNvSpPr/>
          <p:nvPr/>
        </p:nvSpPr>
        <p:spPr>
          <a:xfrm>
            <a:off x="7905501" y="3183920"/>
            <a:ext cx="94479" cy="188635"/>
          </a:xfrm>
          <a:custGeom>
            <a:avLst/>
            <a:gdLst/>
            <a:ahLst/>
            <a:cxnLst>
              <a:cxn ang="0">
                <a:pos x="wd2" y="hd2"/>
              </a:cxn>
              <a:cxn ang="5400000">
                <a:pos x="wd2" y="hd2"/>
              </a:cxn>
              <a:cxn ang="10800000">
                <a:pos x="wd2" y="hd2"/>
              </a:cxn>
              <a:cxn ang="16200000">
                <a:pos x="wd2" y="hd2"/>
              </a:cxn>
            </a:cxnLst>
            <a:rect l="0" t="0" r="r" b="b"/>
            <a:pathLst>
              <a:path w="21600" h="21600" extrusionOk="0">
                <a:moveTo>
                  <a:pt x="189" y="0"/>
                </a:moveTo>
                <a:lnTo>
                  <a:pt x="21600" y="10724"/>
                </a:lnTo>
                <a:lnTo>
                  <a:pt x="0" y="21600"/>
                </a:lnTo>
              </a:path>
            </a:pathLst>
          </a:custGeom>
          <a:ln w="50800">
            <a:solidFill>
              <a:srgbClr val="404C55"/>
            </a:solidFill>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2" name="Shape 200">
            <a:extLst>
              <a:ext uri="{FF2B5EF4-FFF2-40B4-BE49-F238E27FC236}">
                <a16:creationId xmlns:a16="http://schemas.microsoft.com/office/drawing/2014/main" id="{7CA897CC-3BFB-45DA-9A0F-F7878E58705D}"/>
              </a:ext>
            </a:extLst>
          </p:cNvPr>
          <p:cNvSpPr/>
          <p:nvPr/>
        </p:nvSpPr>
        <p:spPr>
          <a:xfrm rot="16200000">
            <a:off x="3946905" y="3036246"/>
            <a:ext cx="471130" cy="471130"/>
          </a:xfrm>
          <a:prstGeom prst="ellipse">
            <a:avLst/>
          </a:prstGeom>
          <a:solidFill>
            <a:schemeClr val="bg1"/>
          </a:solidFill>
          <a:ln w="12700">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3" name="Shape 201">
            <a:extLst>
              <a:ext uri="{FF2B5EF4-FFF2-40B4-BE49-F238E27FC236}">
                <a16:creationId xmlns:a16="http://schemas.microsoft.com/office/drawing/2014/main" id="{7F5C4959-1AE5-4129-9769-A53484CB0184}"/>
              </a:ext>
            </a:extLst>
          </p:cNvPr>
          <p:cNvSpPr/>
          <p:nvPr/>
        </p:nvSpPr>
        <p:spPr>
          <a:xfrm>
            <a:off x="4144679" y="3183920"/>
            <a:ext cx="94479" cy="188635"/>
          </a:xfrm>
          <a:custGeom>
            <a:avLst/>
            <a:gdLst/>
            <a:ahLst/>
            <a:cxnLst>
              <a:cxn ang="0">
                <a:pos x="wd2" y="hd2"/>
              </a:cxn>
              <a:cxn ang="5400000">
                <a:pos x="wd2" y="hd2"/>
              </a:cxn>
              <a:cxn ang="10800000">
                <a:pos x="wd2" y="hd2"/>
              </a:cxn>
              <a:cxn ang="16200000">
                <a:pos x="wd2" y="hd2"/>
              </a:cxn>
            </a:cxnLst>
            <a:rect l="0" t="0" r="r" b="b"/>
            <a:pathLst>
              <a:path w="21600" h="21600" extrusionOk="0">
                <a:moveTo>
                  <a:pt x="189" y="0"/>
                </a:moveTo>
                <a:lnTo>
                  <a:pt x="21600" y="10724"/>
                </a:lnTo>
                <a:lnTo>
                  <a:pt x="0" y="21600"/>
                </a:lnTo>
              </a:path>
            </a:pathLst>
          </a:custGeom>
          <a:ln w="50800">
            <a:solidFill>
              <a:srgbClr val="404C55"/>
            </a:solidFill>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4" name="Shape 202">
            <a:extLst>
              <a:ext uri="{FF2B5EF4-FFF2-40B4-BE49-F238E27FC236}">
                <a16:creationId xmlns:a16="http://schemas.microsoft.com/office/drawing/2014/main" id="{4A22996E-4CA1-419F-B781-3B49EEF2701C}"/>
              </a:ext>
            </a:extLst>
          </p:cNvPr>
          <p:cNvSpPr/>
          <p:nvPr/>
        </p:nvSpPr>
        <p:spPr>
          <a:xfrm>
            <a:off x="1081637" y="1994208"/>
            <a:ext cx="2529540" cy="2529540"/>
          </a:xfrm>
          <a:prstGeom prst="ellipse">
            <a:avLst/>
          </a:prstGeom>
          <a:ln w="38100">
            <a:solidFill>
              <a:schemeClr val="bg1"/>
            </a:solidFill>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5" name="Shape 203">
            <a:extLst>
              <a:ext uri="{FF2B5EF4-FFF2-40B4-BE49-F238E27FC236}">
                <a16:creationId xmlns:a16="http://schemas.microsoft.com/office/drawing/2014/main" id="{F170AAE5-DFF7-4454-8D86-80252F0066B8}"/>
              </a:ext>
            </a:extLst>
          </p:cNvPr>
          <p:cNvSpPr/>
          <p:nvPr/>
        </p:nvSpPr>
        <p:spPr>
          <a:xfrm>
            <a:off x="1310005" y="1280869"/>
            <a:ext cx="2072799" cy="5751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ctr"/>
            <a:r>
              <a:rPr lang="zh-CN" altLang="en-US" sz="2800" dirty="0">
                <a:solidFill>
                  <a:schemeClr val="bg1"/>
                </a:solidFill>
                <a:cs typeface="+mn-ea"/>
                <a:sym typeface="+mn-lt"/>
              </a:rPr>
              <a:t>步骤</a:t>
            </a:r>
            <a:r>
              <a:rPr lang="en-US" altLang="zh-CN" sz="2800" dirty="0">
                <a:solidFill>
                  <a:schemeClr val="bg1"/>
                </a:solidFill>
                <a:cs typeface="+mn-ea"/>
                <a:sym typeface="+mn-lt"/>
              </a:rPr>
              <a:t>1</a:t>
            </a:r>
            <a:endParaRPr sz="2800" dirty="0">
              <a:solidFill>
                <a:schemeClr val="bg1"/>
              </a:solidFill>
              <a:cs typeface="+mn-ea"/>
              <a:sym typeface="+mn-lt"/>
            </a:endParaRPr>
          </a:p>
        </p:txBody>
      </p:sp>
      <p:sp>
        <p:nvSpPr>
          <p:cNvPr id="46" name="Shape 204">
            <a:extLst>
              <a:ext uri="{FF2B5EF4-FFF2-40B4-BE49-F238E27FC236}">
                <a16:creationId xmlns:a16="http://schemas.microsoft.com/office/drawing/2014/main" id="{E2E90236-5268-4433-8711-D32626453513}"/>
              </a:ext>
            </a:extLst>
          </p:cNvPr>
          <p:cNvSpPr/>
          <p:nvPr/>
        </p:nvSpPr>
        <p:spPr>
          <a:xfrm>
            <a:off x="803946" y="4707342"/>
            <a:ext cx="3340733" cy="173957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和各国际学校沟通确定音乐节目，挑选音乐系优秀学生参演彩排，组织相关会议讨论</a:t>
            </a:r>
            <a:endParaRPr sz="2400" dirty="0">
              <a:solidFill>
                <a:schemeClr val="bg1"/>
              </a:solidFill>
              <a:latin typeface="+mn-lt"/>
              <a:ea typeface="+mn-ea"/>
              <a:cs typeface="+mn-ea"/>
              <a:sym typeface="+mn-lt"/>
            </a:endParaRPr>
          </a:p>
        </p:txBody>
      </p:sp>
      <p:sp>
        <p:nvSpPr>
          <p:cNvPr id="47" name="Shape 205">
            <a:extLst>
              <a:ext uri="{FF2B5EF4-FFF2-40B4-BE49-F238E27FC236}">
                <a16:creationId xmlns:a16="http://schemas.microsoft.com/office/drawing/2014/main" id="{D9AFB658-9D9F-41CD-9A9B-36977064530F}"/>
              </a:ext>
            </a:extLst>
          </p:cNvPr>
          <p:cNvSpPr/>
          <p:nvPr/>
        </p:nvSpPr>
        <p:spPr>
          <a:xfrm>
            <a:off x="4860571" y="1994208"/>
            <a:ext cx="2529541" cy="2529540"/>
          </a:xfrm>
          <a:prstGeom prst="ellipse">
            <a:avLst/>
          </a:prstGeom>
          <a:ln w="38100">
            <a:solidFill>
              <a:schemeClr val="bg1"/>
            </a:solidFill>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48" name="Shape 206">
            <a:extLst>
              <a:ext uri="{FF2B5EF4-FFF2-40B4-BE49-F238E27FC236}">
                <a16:creationId xmlns:a16="http://schemas.microsoft.com/office/drawing/2014/main" id="{DF4688A5-874E-45DD-A827-F4BFAD3A1741}"/>
              </a:ext>
            </a:extLst>
          </p:cNvPr>
          <p:cNvSpPr/>
          <p:nvPr/>
        </p:nvSpPr>
        <p:spPr>
          <a:xfrm>
            <a:off x="5059597" y="1277475"/>
            <a:ext cx="2072799" cy="5751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ctr"/>
            <a:r>
              <a:rPr lang="zh-CN" altLang="en-US" sz="2800" dirty="0">
                <a:solidFill>
                  <a:schemeClr val="bg1"/>
                </a:solidFill>
                <a:cs typeface="+mn-ea"/>
                <a:sym typeface="+mn-lt"/>
              </a:rPr>
              <a:t>步骤</a:t>
            </a:r>
            <a:r>
              <a:rPr lang="en-US" altLang="zh-CN" sz="2800" dirty="0">
                <a:solidFill>
                  <a:schemeClr val="bg1"/>
                </a:solidFill>
                <a:cs typeface="+mn-ea"/>
                <a:sym typeface="+mn-lt"/>
              </a:rPr>
              <a:t>2</a:t>
            </a:r>
            <a:endParaRPr sz="2800" dirty="0">
              <a:solidFill>
                <a:schemeClr val="bg1"/>
              </a:solidFill>
              <a:cs typeface="+mn-ea"/>
              <a:sym typeface="+mn-lt"/>
            </a:endParaRPr>
          </a:p>
        </p:txBody>
      </p:sp>
      <p:sp>
        <p:nvSpPr>
          <p:cNvPr id="49" name="Shape 207">
            <a:extLst>
              <a:ext uri="{FF2B5EF4-FFF2-40B4-BE49-F238E27FC236}">
                <a16:creationId xmlns:a16="http://schemas.microsoft.com/office/drawing/2014/main" id="{BB42AAC4-208D-40ED-9E9F-86A11A8DDE17}"/>
              </a:ext>
            </a:extLst>
          </p:cNvPr>
          <p:cNvSpPr/>
          <p:nvPr/>
        </p:nvSpPr>
        <p:spPr>
          <a:xfrm>
            <a:off x="4660971" y="4707342"/>
            <a:ext cx="2987723" cy="1333313"/>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统筹场地、道具、服装、交通等费用，罗列清单</a:t>
            </a:r>
            <a:endParaRPr sz="2400" dirty="0">
              <a:solidFill>
                <a:schemeClr val="bg1"/>
              </a:solidFill>
              <a:latin typeface="+mn-lt"/>
              <a:ea typeface="+mn-ea"/>
              <a:cs typeface="+mn-ea"/>
              <a:sym typeface="+mn-lt"/>
            </a:endParaRPr>
          </a:p>
        </p:txBody>
      </p:sp>
      <p:sp>
        <p:nvSpPr>
          <p:cNvPr id="50" name="Shape 208">
            <a:extLst>
              <a:ext uri="{FF2B5EF4-FFF2-40B4-BE49-F238E27FC236}">
                <a16:creationId xmlns:a16="http://schemas.microsoft.com/office/drawing/2014/main" id="{FE8D82B2-C685-4116-A828-F55F2F98D25F}"/>
              </a:ext>
            </a:extLst>
          </p:cNvPr>
          <p:cNvSpPr/>
          <p:nvPr/>
        </p:nvSpPr>
        <p:spPr>
          <a:xfrm>
            <a:off x="8580823" y="1999249"/>
            <a:ext cx="2529540" cy="2529541"/>
          </a:xfrm>
          <a:prstGeom prst="ellipse">
            <a:avLst/>
          </a:prstGeom>
          <a:ln w="38100">
            <a:solidFill>
              <a:schemeClr val="bg1"/>
            </a:solidFill>
            <a:miter lim="400000"/>
          </a:ln>
        </p:spPr>
        <p:txBody>
          <a:bodyPr lIns="71437" tIns="71437" rIns="71437" bIns="71437"/>
          <a:lstStyle/>
          <a:p>
            <a:pPr>
              <a:lnSpc>
                <a:spcPct val="110000"/>
              </a:lnSpc>
              <a:defRPr sz="2800">
                <a:latin typeface="Lato Regular"/>
                <a:ea typeface="Lato Regular"/>
                <a:cs typeface="Lato Regular"/>
                <a:sym typeface="Lato Regular"/>
              </a:defRPr>
            </a:pPr>
            <a:endParaRPr>
              <a:cs typeface="+mn-ea"/>
              <a:sym typeface="+mn-lt"/>
            </a:endParaRPr>
          </a:p>
        </p:txBody>
      </p:sp>
      <p:sp>
        <p:nvSpPr>
          <p:cNvPr id="51" name="Shape 209">
            <a:extLst>
              <a:ext uri="{FF2B5EF4-FFF2-40B4-BE49-F238E27FC236}">
                <a16:creationId xmlns:a16="http://schemas.microsoft.com/office/drawing/2014/main" id="{4ED3BFFF-DC87-4726-B861-39FB6B51EE39}"/>
              </a:ext>
            </a:extLst>
          </p:cNvPr>
          <p:cNvSpPr/>
          <p:nvPr/>
        </p:nvSpPr>
        <p:spPr>
          <a:xfrm>
            <a:off x="8809196" y="1277475"/>
            <a:ext cx="2072799" cy="5751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ctr"/>
            <a:r>
              <a:rPr lang="zh-CN" altLang="en-US" sz="2800" dirty="0">
                <a:solidFill>
                  <a:schemeClr val="bg1"/>
                </a:solidFill>
                <a:cs typeface="+mn-ea"/>
                <a:sym typeface="+mn-lt"/>
              </a:rPr>
              <a:t>步骤</a:t>
            </a:r>
            <a:r>
              <a:rPr lang="en-US" altLang="zh-CN" sz="2800" dirty="0">
                <a:solidFill>
                  <a:schemeClr val="bg1"/>
                </a:solidFill>
                <a:cs typeface="+mn-ea"/>
                <a:sym typeface="+mn-lt"/>
              </a:rPr>
              <a:t>3</a:t>
            </a:r>
            <a:endParaRPr sz="2800" dirty="0">
              <a:solidFill>
                <a:schemeClr val="bg1"/>
              </a:solidFill>
              <a:cs typeface="+mn-ea"/>
              <a:sym typeface="+mn-lt"/>
            </a:endParaRPr>
          </a:p>
        </p:txBody>
      </p:sp>
      <p:sp>
        <p:nvSpPr>
          <p:cNvPr id="52" name="Shape 210">
            <a:extLst>
              <a:ext uri="{FF2B5EF4-FFF2-40B4-BE49-F238E27FC236}">
                <a16:creationId xmlns:a16="http://schemas.microsoft.com/office/drawing/2014/main" id="{CCF6AF67-B40C-414E-9783-508B200BBE41}"/>
              </a:ext>
            </a:extLst>
          </p:cNvPr>
          <p:cNvSpPr/>
          <p:nvPr/>
        </p:nvSpPr>
        <p:spPr>
          <a:xfrm>
            <a:off x="8327115" y="4705932"/>
            <a:ext cx="3528534" cy="174098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800">
                <a:latin typeface="Lato Regular"/>
                <a:ea typeface="Lato Regular"/>
                <a:cs typeface="Lato Regular"/>
                <a:sym typeface="Lato Regular"/>
              </a:defRPr>
            </a:lvl1pPr>
          </a:lstStyle>
          <a:p>
            <a:r>
              <a:rPr lang="zh-CN" altLang="en-US" sz="2400" dirty="0">
                <a:solidFill>
                  <a:schemeClr val="bg1"/>
                </a:solidFill>
                <a:latin typeface="+mn-lt"/>
                <a:ea typeface="+mn-ea"/>
                <a:cs typeface="+mn-ea"/>
                <a:sym typeface="+mn-lt"/>
              </a:rPr>
              <a:t>通过微信平台、小程序发起活动，宣传海报等形式宣传音乐活动，对参加的学生进行一定奖励</a:t>
            </a:r>
            <a:r>
              <a:rPr lang="zh-CN" altLang="en-US" sz="1400" dirty="0">
                <a:solidFill>
                  <a:schemeClr val="bg1"/>
                </a:solidFill>
                <a:latin typeface="+mn-lt"/>
                <a:ea typeface="+mn-ea"/>
                <a:cs typeface="+mn-ea"/>
                <a:sym typeface="+mn-lt"/>
              </a:rPr>
              <a:t>。</a:t>
            </a:r>
            <a:endParaRPr sz="1400" dirty="0">
              <a:solidFill>
                <a:schemeClr val="bg1"/>
              </a:solidFill>
              <a:latin typeface="+mn-lt"/>
              <a:ea typeface="+mn-ea"/>
              <a:cs typeface="+mn-ea"/>
              <a:sym typeface="+mn-lt"/>
            </a:endParaRPr>
          </a:p>
        </p:txBody>
      </p:sp>
    </p:spTree>
    <p:extLst>
      <p:ext uri="{BB962C8B-B14F-4D97-AF65-F5344CB8AC3E}">
        <p14:creationId xmlns:p14="http://schemas.microsoft.com/office/powerpoint/2010/main" val="624664433"/>
      </p:ext>
    </p:extLst>
  </p:cSld>
  <p:clrMapOvr>
    <a:masterClrMapping/>
  </p:clrMapOvr>
  <mc:AlternateContent xmlns:mc="http://schemas.openxmlformats.org/markup-compatibility/2006" xmlns:p14="http://schemas.microsoft.com/office/powerpoint/2010/main">
    <mc:Choice Requires="p14">
      <p:transition spd="slow" p14:dur="1400" advTm="8100">
        <p14:ripple/>
      </p:transition>
    </mc:Choice>
    <mc:Fallback xmlns="">
      <p:transition spd="slow" advTm="8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par>
                          <p:cTn id="14" fill="hold">
                            <p:stCondLst>
                              <p:cond delay="65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15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65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2150"/>
                            </p:stCondLst>
                            <p:childTnLst>
                              <p:par>
                                <p:cTn id="27" presetID="10" presetClass="entr" presetSubtype="0"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par>
                          <p:cTn id="33" fill="hold">
                            <p:stCondLst>
                              <p:cond delay="2650"/>
                            </p:stCondLst>
                            <p:childTnLst>
                              <p:par>
                                <p:cTn id="34" presetID="10"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3150"/>
                            </p:stCondLst>
                            <p:childTnLst>
                              <p:par>
                                <p:cTn id="38" presetID="10" presetClass="entr" presetSubtype="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par>
                          <p:cTn id="41" fill="hold">
                            <p:stCondLst>
                              <p:cond delay="365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par>
                          <p:cTn id="51" fill="hold">
                            <p:stCondLst>
                              <p:cond delay="4150"/>
                            </p:stCondLst>
                            <p:childTnLst>
                              <p:par>
                                <p:cTn id="52" presetID="10" presetClass="entr" presetSubtype="0" fill="hold" grpId="0"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496">
            <a:extLst>
              <a:ext uri="{FF2B5EF4-FFF2-40B4-BE49-F238E27FC236}">
                <a16:creationId xmlns:a16="http://schemas.microsoft.com/office/drawing/2014/main" id="{B8C24D63-0BFC-4183-932A-009481056DE1}"/>
              </a:ext>
            </a:extLst>
          </p:cNvPr>
          <p:cNvSpPr/>
          <p:nvPr/>
        </p:nvSpPr>
        <p:spPr>
          <a:xfrm>
            <a:off x="381000" y="164380"/>
            <a:ext cx="11811000" cy="6367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defRPr sz="5600" spc="-112">
                <a:latin typeface="+mn-lt"/>
                <a:ea typeface="+mn-ea"/>
                <a:cs typeface="+mn-cs"/>
                <a:sym typeface="Lato Light"/>
              </a:defRPr>
            </a:lvl1pPr>
          </a:lstStyle>
          <a:p>
            <a:r>
              <a:rPr lang="zh-CN" altLang="en-US" sz="3200" b="1" dirty="0">
                <a:solidFill>
                  <a:srgbClr val="64D0D0"/>
                </a:solidFill>
                <a:cs typeface="+mn-ea"/>
                <a:sym typeface="+mn-lt"/>
              </a:rPr>
              <a:t>活动预算</a:t>
            </a:r>
            <a:endParaRPr sz="3200" b="1" dirty="0">
              <a:solidFill>
                <a:srgbClr val="64D0D0"/>
              </a:solidFill>
              <a:cs typeface="+mn-ea"/>
              <a:sym typeface="+mn-lt"/>
            </a:endParaRPr>
          </a:p>
        </p:txBody>
      </p:sp>
      <p:grpSp>
        <p:nvGrpSpPr>
          <p:cNvPr id="2" name="组合 1">
            <a:extLst>
              <a:ext uri="{FF2B5EF4-FFF2-40B4-BE49-F238E27FC236}">
                <a16:creationId xmlns:a16="http://schemas.microsoft.com/office/drawing/2014/main" id="{16DEB42A-451A-4FBE-AB2E-7DE3D918A510}"/>
              </a:ext>
            </a:extLst>
          </p:cNvPr>
          <p:cNvGrpSpPr/>
          <p:nvPr/>
        </p:nvGrpSpPr>
        <p:grpSpPr>
          <a:xfrm>
            <a:off x="319472" y="1162383"/>
            <a:ext cx="2384738" cy="5339345"/>
            <a:chOff x="1140567" y="2108685"/>
            <a:chExt cx="2384738" cy="5339345"/>
          </a:xfrm>
        </p:grpSpPr>
        <p:sp>
          <p:nvSpPr>
            <p:cNvPr id="18" name="Shape 497">
              <a:extLst>
                <a:ext uri="{FF2B5EF4-FFF2-40B4-BE49-F238E27FC236}">
                  <a16:creationId xmlns:a16="http://schemas.microsoft.com/office/drawing/2014/main" id="{564BE538-74D8-4497-807E-7677ED5F4915}"/>
                </a:ext>
              </a:extLst>
            </p:cNvPr>
            <p:cNvSpPr/>
            <p:nvPr/>
          </p:nvSpPr>
          <p:spPr>
            <a:xfrm>
              <a:off x="1140567" y="2474724"/>
              <a:ext cx="2384738" cy="4351893"/>
            </a:xfrm>
            <a:prstGeom prst="roundRect">
              <a:avLst>
                <a:gd name="adj" fmla="val 2968"/>
              </a:avLst>
            </a:prstGeom>
            <a:solidFill>
              <a:srgbClr val="8299A9">
                <a:alpha val="12439"/>
              </a:srgbClr>
            </a:solidFill>
            <a:ln w="25400">
              <a:solidFill>
                <a:srgbClr val="404C55">
                  <a:alpha val="12439"/>
                </a:srgbClr>
              </a:solidFill>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2" name="Shape 501">
              <a:extLst>
                <a:ext uri="{FF2B5EF4-FFF2-40B4-BE49-F238E27FC236}">
                  <a16:creationId xmlns:a16="http://schemas.microsoft.com/office/drawing/2014/main" id="{BE743AF0-814D-47FB-8C45-6ACAA9B70D00}"/>
                </a:ext>
              </a:extLst>
            </p:cNvPr>
            <p:cNvSpPr/>
            <p:nvPr/>
          </p:nvSpPr>
          <p:spPr>
            <a:xfrm>
              <a:off x="1857549" y="2108685"/>
              <a:ext cx="906545" cy="906545"/>
            </a:xfrm>
            <a:prstGeom prst="ellipse">
              <a:avLst/>
            </a:prstGeom>
            <a:noFill/>
            <a:ln w="38100">
              <a:solidFill>
                <a:srgbClr val="64D0D0"/>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6" name="Shape 509">
              <a:extLst>
                <a:ext uri="{FF2B5EF4-FFF2-40B4-BE49-F238E27FC236}">
                  <a16:creationId xmlns:a16="http://schemas.microsoft.com/office/drawing/2014/main" id="{FCF98D08-9444-4D61-AD7B-C91C8A2DC1EA}"/>
                </a:ext>
              </a:extLst>
            </p:cNvPr>
            <p:cNvSpPr/>
            <p:nvPr/>
          </p:nvSpPr>
          <p:spPr>
            <a:xfrm>
              <a:off x="1498123" y="3093739"/>
              <a:ext cx="1866066"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r>
                <a:rPr lang="zh-CN" altLang="en-US" sz="2800" dirty="0">
                  <a:solidFill>
                    <a:schemeClr val="bg1"/>
                  </a:solidFill>
                  <a:cs typeface="+mn-ea"/>
                  <a:sym typeface="+mn-lt"/>
                </a:rPr>
                <a:t>会场布置</a:t>
              </a:r>
              <a:endParaRPr sz="2800" dirty="0">
                <a:solidFill>
                  <a:schemeClr val="bg1"/>
                </a:solidFill>
                <a:cs typeface="+mn-ea"/>
                <a:sym typeface="+mn-lt"/>
              </a:endParaRPr>
            </a:p>
          </p:txBody>
        </p:sp>
        <p:sp>
          <p:nvSpPr>
            <p:cNvPr id="30" name="Shape 513">
              <a:extLst>
                <a:ext uri="{FF2B5EF4-FFF2-40B4-BE49-F238E27FC236}">
                  <a16:creationId xmlns:a16="http://schemas.microsoft.com/office/drawing/2014/main" id="{CF03EF86-303F-474F-B89E-555A6687BE4C}"/>
                </a:ext>
              </a:extLst>
            </p:cNvPr>
            <p:cNvSpPr/>
            <p:nvPr/>
          </p:nvSpPr>
          <p:spPr>
            <a:xfrm>
              <a:off x="1316278" y="4427625"/>
              <a:ext cx="2012111" cy="30636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endParaRPr sz="1050" dirty="0">
                <a:solidFill>
                  <a:schemeClr val="bg1"/>
                </a:solidFill>
                <a:latin typeface="+mn-lt"/>
                <a:ea typeface="+mn-ea"/>
                <a:cs typeface="+mn-ea"/>
                <a:sym typeface="+mn-lt"/>
              </a:endParaRPr>
            </a:p>
          </p:txBody>
        </p:sp>
        <p:sp>
          <p:nvSpPr>
            <p:cNvPr id="34" name="Shape 517">
              <a:extLst>
                <a:ext uri="{FF2B5EF4-FFF2-40B4-BE49-F238E27FC236}">
                  <a16:creationId xmlns:a16="http://schemas.microsoft.com/office/drawing/2014/main" id="{0D0B12DA-E63C-435D-8322-A170795CA4CF}"/>
                </a:ext>
              </a:extLst>
            </p:cNvPr>
            <p:cNvSpPr/>
            <p:nvPr/>
          </p:nvSpPr>
          <p:spPr>
            <a:xfrm>
              <a:off x="1740464" y="6811318"/>
              <a:ext cx="1402403" cy="6367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spc="-128">
                  <a:latin typeface="+mn-lt"/>
                  <a:ea typeface="+mn-ea"/>
                  <a:cs typeface="+mn-cs"/>
                  <a:sym typeface="Lato Light"/>
                </a:defRPr>
              </a:lvl1pPr>
            </a:lstStyle>
            <a:p>
              <a:r>
                <a:rPr lang="en-US" altLang="zh-CN" sz="3200" dirty="0">
                  <a:solidFill>
                    <a:schemeClr val="bg1"/>
                  </a:solidFill>
                  <a:cs typeface="+mn-ea"/>
                  <a:sym typeface="+mn-lt"/>
                </a:rPr>
                <a:t>5912  RMB</a:t>
              </a:r>
              <a:endParaRPr sz="3200" dirty="0">
                <a:solidFill>
                  <a:schemeClr val="bg1"/>
                </a:solidFill>
                <a:cs typeface="+mn-ea"/>
                <a:sym typeface="+mn-lt"/>
              </a:endParaRPr>
            </a:p>
          </p:txBody>
        </p:sp>
        <p:sp>
          <p:nvSpPr>
            <p:cNvPr id="35" name="Shape 518">
              <a:extLst>
                <a:ext uri="{FF2B5EF4-FFF2-40B4-BE49-F238E27FC236}">
                  <a16:creationId xmlns:a16="http://schemas.microsoft.com/office/drawing/2014/main" id="{DC3A4B1A-2060-435B-85D2-48F433036129}"/>
                </a:ext>
              </a:extLst>
            </p:cNvPr>
            <p:cNvSpPr/>
            <p:nvPr/>
          </p:nvSpPr>
          <p:spPr>
            <a:xfrm flipV="1">
              <a:off x="1983145" y="7394093"/>
              <a:ext cx="780949" cy="0"/>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grpSp>
          <p:nvGrpSpPr>
            <p:cNvPr id="42" name="Group 527">
              <a:hlinkClick r:id="" action="ppaction://hlinkshowjump?jump=nextslide"/>
              <a:extLst>
                <a:ext uri="{FF2B5EF4-FFF2-40B4-BE49-F238E27FC236}">
                  <a16:creationId xmlns:a16="http://schemas.microsoft.com/office/drawing/2014/main" id="{4DFEFF77-6AC4-46A2-98A7-EFD77833AD36}"/>
                </a:ext>
              </a:extLst>
            </p:cNvPr>
            <p:cNvGrpSpPr/>
            <p:nvPr/>
          </p:nvGrpSpPr>
          <p:grpSpPr>
            <a:xfrm>
              <a:off x="1358028" y="6264553"/>
              <a:ext cx="2077089" cy="453072"/>
              <a:chOff x="162174" y="1896791"/>
              <a:chExt cx="3928286" cy="856869"/>
            </a:xfrm>
          </p:grpSpPr>
          <p:sp>
            <p:nvSpPr>
              <p:cNvPr id="43" name="Shape 525">
                <a:extLst>
                  <a:ext uri="{FF2B5EF4-FFF2-40B4-BE49-F238E27FC236}">
                    <a16:creationId xmlns:a16="http://schemas.microsoft.com/office/drawing/2014/main" id="{502F14F9-B6C6-4F30-9FB5-8409452F0772}"/>
                  </a:ext>
                </a:extLst>
              </p:cNvPr>
              <p:cNvSpPr/>
              <p:nvPr/>
            </p:nvSpPr>
            <p:spPr>
              <a:xfrm>
                <a:off x="162174" y="1920817"/>
                <a:ext cx="3928286" cy="832843"/>
              </a:xfrm>
              <a:prstGeom prst="roundRect">
                <a:avLst>
                  <a:gd name="adj" fmla="val 7189"/>
                </a:avLst>
              </a:prstGeom>
              <a:solidFill>
                <a:srgbClr val="EF5133"/>
              </a:solidFill>
              <a:ln w="12700" cap="flat">
                <a:noFill/>
                <a:miter lim="400000"/>
              </a:ln>
              <a:effectLst/>
            </p:spPr>
            <p:txBody>
              <a:bodyPr wrap="square" lIns="71437" tIns="71437" rIns="71437" bIns="71437" numCol="1" anchor="ctr">
                <a:noAutofit/>
              </a:bodyPr>
              <a:lstStyle/>
              <a:p>
                <a:pPr>
                  <a:defRPr sz="3200">
                    <a:latin typeface="Helvetica Light"/>
                    <a:ea typeface="Helvetica Light"/>
                    <a:cs typeface="Helvetica Light"/>
                    <a:sym typeface="Helvetica Light"/>
                  </a:defRPr>
                </a:pPr>
                <a:endParaRPr sz="2000">
                  <a:solidFill>
                    <a:schemeClr val="bg1"/>
                  </a:solidFill>
                  <a:cs typeface="+mn-ea"/>
                  <a:sym typeface="+mn-lt"/>
                </a:endParaRPr>
              </a:p>
            </p:txBody>
          </p:sp>
          <p:sp>
            <p:nvSpPr>
              <p:cNvPr id="44" name="Shape 526">
                <a:extLst>
                  <a:ext uri="{FF2B5EF4-FFF2-40B4-BE49-F238E27FC236}">
                    <a16:creationId xmlns:a16="http://schemas.microsoft.com/office/drawing/2014/main" id="{F05FFA15-F0D8-473E-BDB7-8D64A6C38606}"/>
                  </a:ext>
                </a:extLst>
              </p:cNvPr>
              <p:cNvSpPr/>
              <p:nvPr/>
            </p:nvSpPr>
            <p:spPr>
              <a:xfrm>
                <a:off x="1601244" y="1896791"/>
                <a:ext cx="830677" cy="856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nSpc>
                    <a:spcPct val="110000"/>
                  </a:lnSpc>
                  <a:defRPr sz="2400">
                    <a:latin typeface="Lato Regular"/>
                    <a:ea typeface="Lato Regular"/>
                    <a:cs typeface="Lato Regular"/>
                    <a:sym typeface="Lato Regular"/>
                  </a:defRPr>
                </a:lvl1pPr>
              </a:lstStyle>
              <a:p>
                <a:r>
                  <a:rPr lang="en-US" sz="2000" dirty="0">
                    <a:solidFill>
                      <a:schemeClr val="bg1"/>
                    </a:solidFill>
                    <a:latin typeface="+mn-lt"/>
                    <a:ea typeface="+mn-ea"/>
                    <a:cs typeface="+mn-ea"/>
                    <a:sym typeface="+mn-lt"/>
                  </a:rPr>
                  <a:t>B</a:t>
                </a:r>
                <a:r>
                  <a:rPr lang="en-US" altLang="zh-CN" sz="2000" dirty="0">
                    <a:solidFill>
                      <a:schemeClr val="bg1"/>
                    </a:solidFill>
                    <a:latin typeface="+mn-lt"/>
                    <a:ea typeface="+mn-ea"/>
                    <a:cs typeface="+mn-ea"/>
                    <a:sym typeface="+mn-lt"/>
                  </a:rPr>
                  <a:t>uy</a:t>
                </a:r>
                <a:endParaRPr sz="2000" dirty="0">
                  <a:solidFill>
                    <a:schemeClr val="bg1"/>
                  </a:solidFill>
                  <a:latin typeface="+mn-lt"/>
                  <a:ea typeface="+mn-ea"/>
                  <a:cs typeface="+mn-ea"/>
                  <a:sym typeface="+mn-lt"/>
                </a:endParaRPr>
              </a:p>
            </p:txBody>
          </p:sp>
        </p:grpSp>
        <p:sp>
          <p:nvSpPr>
            <p:cNvPr id="54" name="Freeform 60">
              <a:extLst>
                <a:ext uri="{FF2B5EF4-FFF2-40B4-BE49-F238E27FC236}">
                  <a16:creationId xmlns:a16="http://schemas.microsoft.com/office/drawing/2014/main" id="{4B62E8F6-0745-453F-87D9-7C7B5B4C4950}"/>
                </a:ext>
              </a:extLst>
            </p:cNvPr>
            <p:cNvSpPr>
              <a:spLocks noEditPoints="1"/>
            </p:cNvSpPr>
            <p:nvPr/>
          </p:nvSpPr>
          <p:spPr bwMode="auto">
            <a:xfrm>
              <a:off x="2209545" y="2424880"/>
              <a:ext cx="225577" cy="227164"/>
            </a:xfrm>
            <a:custGeom>
              <a:avLst/>
              <a:gdLst/>
              <a:ahLst/>
              <a:cxnLst>
                <a:cxn ang="0">
                  <a:pos x="18" y="0"/>
                </a:cxn>
                <a:cxn ang="0">
                  <a:pos x="11" y="2"/>
                </a:cxn>
                <a:cxn ang="0">
                  <a:pos x="0" y="11"/>
                </a:cxn>
                <a:cxn ang="0">
                  <a:pos x="0" y="269"/>
                </a:cxn>
                <a:cxn ang="0">
                  <a:pos x="0" y="276"/>
                </a:cxn>
                <a:cxn ang="0">
                  <a:pos x="11" y="285"/>
                </a:cxn>
                <a:cxn ang="0">
                  <a:pos x="267" y="287"/>
                </a:cxn>
                <a:cxn ang="0">
                  <a:pos x="274" y="285"/>
                </a:cxn>
                <a:cxn ang="0">
                  <a:pos x="283" y="276"/>
                </a:cxn>
                <a:cxn ang="0">
                  <a:pos x="285" y="19"/>
                </a:cxn>
                <a:cxn ang="0">
                  <a:pos x="283" y="11"/>
                </a:cxn>
                <a:cxn ang="0">
                  <a:pos x="274" y="2"/>
                </a:cxn>
                <a:cxn ang="0">
                  <a:pos x="267" y="0"/>
                </a:cxn>
                <a:cxn ang="0">
                  <a:pos x="18" y="269"/>
                </a:cxn>
                <a:cxn ang="0">
                  <a:pos x="53" y="233"/>
                </a:cxn>
                <a:cxn ang="0">
                  <a:pos x="53" y="198"/>
                </a:cxn>
                <a:cxn ang="0">
                  <a:pos x="18" y="162"/>
                </a:cxn>
                <a:cxn ang="0">
                  <a:pos x="53" y="198"/>
                </a:cxn>
                <a:cxn ang="0">
                  <a:pos x="18" y="126"/>
                </a:cxn>
                <a:cxn ang="0">
                  <a:pos x="53" y="91"/>
                </a:cxn>
                <a:cxn ang="0">
                  <a:pos x="53" y="55"/>
                </a:cxn>
                <a:cxn ang="0">
                  <a:pos x="18" y="19"/>
                </a:cxn>
                <a:cxn ang="0">
                  <a:pos x="53" y="55"/>
                </a:cxn>
                <a:cxn ang="0">
                  <a:pos x="71" y="269"/>
                </a:cxn>
                <a:cxn ang="0">
                  <a:pos x="214" y="180"/>
                </a:cxn>
                <a:cxn ang="0">
                  <a:pos x="214" y="162"/>
                </a:cxn>
                <a:cxn ang="0">
                  <a:pos x="71" y="19"/>
                </a:cxn>
                <a:cxn ang="0">
                  <a:pos x="214" y="162"/>
                </a:cxn>
                <a:cxn ang="0">
                  <a:pos x="232" y="269"/>
                </a:cxn>
                <a:cxn ang="0">
                  <a:pos x="267" y="233"/>
                </a:cxn>
                <a:cxn ang="0">
                  <a:pos x="267" y="198"/>
                </a:cxn>
                <a:cxn ang="0">
                  <a:pos x="232" y="162"/>
                </a:cxn>
                <a:cxn ang="0">
                  <a:pos x="267" y="198"/>
                </a:cxn>
                <a:cxn ang="0">
                  <a:pos x="232" y="126"/>
                </a:cxn>
                <a:cxn ang="0">
                  <a:pos x="267" y="91"/>
                </a:cxn>
                <a:cxn ang="0">
                  <a:pos x="267" y="55"/>
                </a:cxn>
                <a:cxn ang="0">
                  <a:pos x="232" y="19"/>
                </a:cxn>
                <a:cxn ang="0">
                  <a:pos x="267" y="55"/>
                </a:cxn>
              </a:cxnLst>
              <a:rect l="0" t="0"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rgbClr val="EF5133"/>
            </a:solid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grpSp>
      <p:grpSp>
        <p:nvGrpSpPr>
          <p:cNvPr id="5" name="组合 4">
            <a:extLst>
              <a:ext uri="{FF2B5EF4-FFF2-40B4-BE49-F238E27FC236}">
                <a16:creationId xmlns:a16="http://schemas.microsoft.com/office/drawing/2014/main" id="{D5A3FFB3-0A3B-4C62-A232-EA8CB97EE404}"/>
              </a:ext>
            </a:extLst>
          </p:cNvPr>
          <p:cNvGrpSpPr/>
          <p:nvPr/>
        </p:nvGrpSpPr>
        <p:grpSpPr>
          <a:xfrm>
            <a:off x="9389569" y="1131577"/>
            <a:ext cx="2633831" cy="5554045"/>
            <a:chOff x="8944287" y="2111840"/>
            <a:chExt cx="2633831" cy="5554045"/>
          </a:xfrm>
        </p:grpSpPr>
        <p:sp>
          <p:nvSpPr>
            <p:cNvPr id="21" name="Shape 500">
              <a:extLst>
                <a:ext uri="{FF2B5EF4-FFF2-40B4-BE49-F238E27FC236}">
                  <a16:creationId xmlns:a16="http://schemas.microsoft.com/office/drawing/2014/main" id="{C1DD492E-D232-4147-9220-ABC482AE1257}"/>
                </a:ext>
              </a:extLst>
            </p:cNvPr>
            <p:cNvSpPr/>
            <p:nvPr/>
          </p:nvSpPr>
          <p:spPr>
            <a:xfrm>
              <a:off x="8944287" y="2475976"/>
              <a:ext cx="2384739" cy="4587031"/>
            </a:xfrm>
            <a:prstGeom prst="roundRect">
              <a:avLst>
                <a:gd name="adj" fmla="val 2968"/>
              </a:avLst>
            </a:prstGeom>
            <a:solidFill>
              <a:srgbClr val="8299A9">
                <a:alpha val="12439"/>
              </a:srgbClr>
            </a:solidFill>
            <a:ln w="25400">
              <a:solidFill>
                <a:srgbClr val="404C55">
                  <a:alpha val="12439"/>
                </a:srgbClr>
              </a:solidFill>
            </a:ln>
          </p:spPr>
          <p:txBody>
            <a:bodyPr lIns="71437" tIns="71437" rIns="71437" bIns="71437" anchor="ctr"/>
            <a:lstStyle/>
            <a:p>
              <a:pPr>
                <a:defRPr sz="3200">
                  <a:latin typeface="Helvetica Light"/>
                  <a:ea typeface="Helvetica Light"/>
                  <a:cs typeface="Helvetica Light"/>
                  <a:sym typeface="Helvetica Light"/>
                </a:defRPr>
              </a:pPr>
              <a:endParaRPr sz="2000" dirty="0">
                <a:cs typeface="+mn-ea"/>
                <a:sym typeface="+mn-lt"/>
              </a:endParaRPr>
            </a:p>
          </p:txBody>
        </p:sp>
        <p:sp>
          <p:nvSpPr>
            <p:cNvPr id="25" name="Shape 507">
              <a:extLst>
                <a:ext uri="{FF2B5EF4-FFF2-40B4-BE49-F238E27FC236}">
                  <a16:creationId xmlns:a16="http://schemas.microsoft.com/office/drawing/2014/main" id="{3E36263F-E061-43A0-8768-CA721A0F64EF}"/>
                </a:ext>
              </a:extLst>
            </p:cNvPr>
            <p:cNvSpPr/>
            <p:nvPr/>
          </p:nvSpPr>
          <p:spPr>
            <a:xfrm>
              <a:off x="9683384" y="2111840"/>
              <a:ext cx="906545" cy="906545"/>
            </a:xfrm>
            <a:prstGeom prst="ellipse">
              <a:avLst/>
            </a:prstGeom>
            <a:noFill/>
            <a:ln w="38100">
              <a:solidFill>
                <a:srgbClr val="64D0D0"/>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9" name="Shape 512">
              <a:extLst>
                <a:ext uri="{FF2B5EF4-FFF2-40B4-BE49-F238E27FC236}">
                  <a16:creationId xmlns:a16="http://schemas.microsoft.com/office/drawing/2014/main" id="{A4ADBDD5-3C5F-4FB6-B9C7-FA6857E265B2}"/>
                </a:ext>
              </a:extLst>
            </p:cNvPr>
            <p:cNvSpPr/>
            <p:nvPr/>
          </p:nvSpPr>
          <p:spPr>
            <a:xfrm>
              <a:off x="9032450" y="3121145"/>
              <a:ext cx="2384739"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r>
                <a:rPr lang="zh-CN" altLang="en-US" sz="2800" dirty="0">
                  <a:solidFill>
                    <a:schemeClr val="bg1"/>
                  </a:solidFill>
                  <a:cs typeface="+mn-ea"/>
                  <a:sym typeface="+mn-lt"/>
                </a:rPr>
                <a:t>道具服装费用</a:t>
              </a:r>
              <a:endParaRPr sz="2800" dirty="0">
                <a:solidFill>
                  <a:schemeClr val="bg1"/>
                </a:solidFill>
                <a:cs typeface="+mn-ea"/>
                <a:sym typeface="+mn-lt"/>
              </a:endParaRPr>
            </a:p>
          </p:txBody>
        </p:sp>
        <p:sp>
          <p:nvSpPr>
            <p:cNvPr id="41" name="Shape 524">
              <a:extLst>
                <a:ext uri="{FF2B5EF4-FFF2-40B4-BE49-F238E27FC236}">
                  <a16:creationId xmlns:a16="http://schemas.microsoft.com/office/drawing/2014/main" id="{5E21991B-D6BC-4759-AA86-1038B09B785D}"/>
                </a:ext>
              </a:extLst>
            </p:cNvPr>
            <p:cNvSpPr/>
            <p:nvPr/>
          </p:nvSpPr>
          <p:spPr>
            <a:xfrm>
              <a:off x="9882890" y="6743028"/>
              <a:ext cx="519434" cy="1"/>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grpSp>
          <p:nvGrpSpPr>
            <p:cNvPr id="51" name="Group 536">
              <a:hlinkClick r:id="" action="ppaction://hlinkshowjump?jump=nextslide"/>
              <a:extLst>
                <a:ext uri="{FF2B5EF4-FFF2-40B4-BE49-F238E27FC236}">
                  <a16:creationId xmlns:a16="http://schemas.microsoft.com/office/drawing/2014/main" id="{583197FD-6B76-4843-A847-66D393EA21A2}"/>
                </a:ext>
              </a:extLst>
            </p:cNvPr>
            <p:cNvGrpSpPr/>
            <p:nvPr/>
          </p:nvGrpSpPr>
          <p:grpSpPr>
            <a:xfrm>
              <a:off x="9156592" y="6400614"/>
              <a:ext cx="2077089" cy="459972"/>
              <a:chOff x="110598" y="2154118"/>
              <a:chExt cx="3928286" cy="869919"/>
            </a:xfrm>
          </p:grpSpPr>
          <p:sp>
            <p:nvSpPr>
              <p:cNvPr id="52" name="Shape 534">
                <a:extLst>
                  <a:ext uri="{FF2B5EF4-FFF2-40B4-BE49-F238E27FC236}">
                    <a16:creationId xmlns:a16="http://schemas.microsoft.com/office/drawing/2014/main" id="{479ACE32-855F-4713-94DC-C025021A84B4}"/>
                  </a:ext>
                </a:extLst>
              </p:cNvPr>
              <p:cNvSpPr/>
              <p:nvPr/>
            </p:nvSpPr>
            <p:spPr>
              <a:xfrm>
                <a:off x="110598" y="2154118"/>
                <a:ext cx="3928286" cy="832843"/>
              </a:xfrm>
              <a:prstGeom prst="roundRect">
                <a:avLst>
                  <a:gd name="adj" fmla="val 7189"/>
                </a:avLst>
              </a:prstGeom>
              <a:solidFill>
                <a:srgbClr val="EF5133"/>
              </a:solidFill>
              <a:ln w="12700" cap="flat">
                <a:noFill/>
                <a:miter lim="400000"/>
              </a:ln>
              <a:effectLst/>
            </p:spPr>
            <p:txBody>
              <a:bodyPr wrap="square" lIns="71437" tIns="71437" rIns="71437" bIns="71437" numCol="1" anchor="ctr">
                <a:noAutofit/>
              </a:bodyPr>
              <a:lstStyle/>
              <a:p>
                <a:endParaRPr sz="2000" dirty="0">
                  <a:solidFill>
                    <a:schemeClr val="bg1"/>
                  </a:solidFill>
                  <a:cs typeface="+mn-ea"/>
                  <a:sym typeface="+mn-lt"/>
                </a:endParaRPr>
              </a:p>
            </p:txBody>
          </p:sp>
          <p:sp>
            <p:nvSpPr>
              <p:cNvPr id="53" name="Shape 535">
                <a:extLst>
                  <a:ext uri="{FF2B5EF4-FFF2-40B4-BE49-F238E27FC236}">
                    <a16:creationId xmlns:a16="http://schemas.microsoft.com/office/drawing/2014/main" id="{F929AA7D-B919-4AE2-AB33-54ECCE4AC180}"/>
                  </a:ext>
                </a:extLst>
              </p:cNvPr>
              <p:cNvSpPr/>
              <p:nvPr/>
            </p:nvSpPr>
            <p:spPr>
              <a:xfrm>
                <a:off x="1548800" y="2167168"/>
                <a:ext cx="830677" cy="856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nSpc>
                    <a:spcPct val="110000"/>
                  </a:lnSpc>
                  <a:defRPr sz="2400">
                    <a:latin typeface="Lato Regular"/>
                    <a:ea typeface="Lato Regular"/>
                    <a:cs typeface="Lato Regular"/>
                    <a:sym typeface="Lato Regular"/>
                  </a:defRPr>
                </a:lvl1pPr>
              </a:lstStyle>
              <a:p>
                <a:r>
                  <a:rPr lang="en-US" sz="2000" dirty="0">
                    <a:solidFill>
                      <a:schemeClr val="bg1"/>
                    </a:solidFill>
                    <a:latin typeface="+mn-lt"/>
                    <a:ea typeface="+mn-ea"/>
                    <a:cs typeface="+mn-ea"/>
                    <a:sym typeface="+mn-lt"/>
                  </a:rPr>
                  <a:t>Buy</a:t>
                </a:r>
                <a:endParaRPr sz="2000" dirty="0">
                  <a:solidFill>
                    <a:schemeClr val="bg1"/>
                  </a:solidFill>
                  <a:latin typeface="+mn-lt"/>
                  <a:ea typeface="+mn-ea"/>
                  <a:cs typeface="+mn-ea"/>
                  <a:sym typeface="+mn-lt"/>
                </a:endParaRPr>
              </a:p>
            </p:txBody>
          </p:sp>
        </p:grpSp>
        <p:grpSp>
          <p:nvGrpSpPr>
            <p:cNvPr id="55" name="Group 73">
              <a:extLst>
                <a:ext uri="{FF2B5EF4-FFF2-40B4-BE49-F238E27FC236}">
                  <a16:creationId xmlns:a16="http://schemas.microsoft.com/office/drawing/2014/main" id="{4C192CBE-1CD4-4825-BDAE-99752960AF05}"/>
                </a:ext>
              </a:extLst>
            </p:cNvPr>
            <p:cNvGrpSpPr/>
            <p:nvPr/>
          </p:nvGrpSpPr>
          <p:grpSpPr>
            <a:xfrm>
              <a:off x="10000833" y="2424880"/>
              <a:ext cx="271645" cy="239871"/>
              <a:chOff x="2549886" y="800334"/>
              <a:chExt cx="355053" cy="313526"/>
            </a:xfrm>
            <a:solidFill>
              <a:srgbClr val="EF5133"/>
            </a:solidFill>
          </p:grpSpPr>
          <p:sp>
            <p:nvSpPr>
              <p:cNvPr id="56" name="Freeform 88">
                <a:extLst>
                  <a:ext uri="{FF2B5EF4-FFF2-40B4-BE49-F238E27FC236}">
                    <a16:creationId xmlns:a16="http://schemas.microsoft.com/office/drawing/2014/main" id="{DE4993B7-AEFA-4F8D-B8F9-44D8DA9B4501}"/>
                  </a:ext>
                </a:extLst>
              </p:cNvPr>
              <p:cNvSpPr>
                <a:spLocks/>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sp>
            <p:nvSpPr>
              <p:cNvPr id="57" name="Freeform 89">
                <a:extLst>
                  <a:ext uri="{FF2B5EF4-FFF2-40B4-BE49-F238E27FC236}">
                    <a16:creationId xmlns:a16="http://schemas.microsoft.com/office/drawing/2014/main" id="{C7BAE9C7-D46C-48C0-9A96-F583F9C58B9E}"/>
                  </a:ext>
                </a:extLst>
              </p:cNvPr>
              <p:cNvSpPr>
                <a:spLocks/>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sp>
            <p:nvSpPr>
              <p:cNvPr id="58" name="Freeform 90">
                <a:extLst>
                  <a:ext uri="{FF2B5EF4-FFF2-40B4-BE49-F238E27FC236}">
                    <a16:creationId xmlns:a16="http://schemas.microsoft.com/office/drawing/2014/main" id="{C83977ED-8EF4-4C13-BF46-2B51577991E0}"/>
                  </a:ext>
                </a:extLst>
              </p:cNvPr>
              <p:cNvSpPr>
                <a:spLocks/>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grpSp>
        <p:sp>
          <p:nvSpPr>
            <p:cNvPr id="40" name="Shape 523">
              <a:extLst>
                <a:ext uri="{FF2B5EF4-FFF2-40B4-BE49-F238E27FC236}">
                  <a16:creationId xmlns:a16="http://schemas.microsoft.com/office/drawing/2014/main" id="{4447BB80-AF39-4C93-9233-4E9EB2A9BF0D}"/>
                </a:ext>
              </a:extLst>
            </p:cNvPr>
            <p:cNvSpPr/>
            <p:nvPr/>
          </p:nvSpPr>
          <p:spPr>
            <a:xfrm>
              <a:off x="9591217" y="7029173"/>
              <a:ext cx="1986901" cy="6367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spc="-128">
                  <a:latin typeface="+mn-lt"/>
                  <a:ea typeface="+mn-ea"/>
                  <a:cs typeface="+mn-cs"/>
                  <a:sym typeface="Lato Light"/>
                </a:defRPr>
              </a:lvl1pPr>
            </a:lstStyle>
            <a:p>
              <a:r>
                <a:rPr lang="en-US" altLang="zh-CN" sz="3200" dirty="0">
                  <a:solidFill>
                    <a:schemeClr val="bg1"/>
                  </a:solidFill>
                  <a:cs typeface="+mn-ea"/>
                  <a:sym typeface="+mn-lt"/>
                </a:rPr>
                <a:t>20918 RMB</a:t>
              </a:r>
              <a:endParaRPr sz="3200" dirty="0">
                <a:solidFill>
                  <a:schemeClr val="bg1"/>
                </a:solidFill>
                <a:cs typeface="+mn-ea"/>
                <a:sym typeface="+mn-lt"/>
              </a:endParaRPr>
            </a:p>
          </p:txBody>
        </p:sp>
      </p:grpSp>
      <p:grpSp>
        <p:nvGrpSpPr>
          <p:cNvPr id="4" name="组合 3">
            <a:extLst>
              <a:ext uri="{FF2B5EF4-FFF2-40B4-BE49-F238E27FC236}">
                <a16:creationId xmlns:a16="http://schemas.microsoft.com/office/drawing/2014/main" id="{A026722C-D100-4AF0-9D6D-9A63825A69BD}"/>
              </a:ext>
            </a:extLst>
          </p:cNvPr>
          <p:cNvGrpSpPr/>
          <p:nvPr/>
        </p:nvGrpSpPr>
        <p:grpSpPr>
          <a:xfrm>
            <a:off x="6376918" y="1165538"/>
            <a:ext cx="2386081" cy="4436131"/>
            <a:chOff x="6335675" y="2111840"/>
            <a:chExt cx="2386081" cy="4436131"/>
          </a:xfrm>
        </p:grpSpPr>
        <p:sp>
          <p:nvSpPr>
            <p:cNvPr id="20" name="Shape 499">
              <a:extLst>
                <a:ext uri="{FF2B5EF4-FFF2-40B4-BE49-F238E27FC236}">
                  <a16:creationId xmlns:a16="http://schemas.microsoft.com/office/drawing/2014/main" id="{7A47B6AD-BFE4-4AC6-8C91-57203648AD2E}"/>
                </a:ext>
              </a:extLst>
            </p:cNvPr>
            <p:cNvSpPr/>
            <p:nvPr/>
          </p:nvSpPr>
          <p:spPr>
            <a:xfrm>
              <a:off x="6335675" y="2475977"/>
              <a:ext cx="2384739" cy="3397702"/>
            </a:xfrm>
            <a:prstGeom prst="roundRect">
              <a:avLst>
                <a:gd name="adj" fmla="val 2968"/>
              </a:avLst>
            </a:prstGeom>
            <a:solidFill>
              <a:srgbClr val="8299A9">
                <a:alpha val="12439"/>
              </a:srgbClr>
            </a:solidFill>
            <a:ln w="25400">
              <a:solidFill>
                <a:srgbClr val="404C55">
                  <a:alpha val="12439"/>
                </a:srgbClr>
              </a:solidFill>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4" name="Shape 505">
              <a:extLst>
                <a:ext uri="{FF2B5EF4-FFF2-40B4-BE49-F238E27FC236}">
                  <a16:creationId xmlns:a16="http://schemas.microsoft.com/office/drawing/2014/main" id="{B27F6865-CEB9-49D9-B61E-F726C97DD929}"/>
                </a:ext>
              </a:extLst>
            </p:cNvPr>
            <p:cNvSpPr/>
            <p:nvPr/>
          </p:nvSpPr>
          <p:spPr>
            <a:xfrm>
              <a:off x="7074772" y="2111840"/>
              <a:ext cx="906545" cy="906545"/>
            </a:xfrm>
            <a:prstGeom prst="ellipse">
              <a:avLst/>
            </a:prstGeom>
            <a:noFill/>
            <a:ln w="38100">
              <a:solidFill>
                <a:srgbClr val="64D0D0"/>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8" name="Shape 511">
              <a:extLst>
                <a:ext uri="{FF2B5EF4-FFF2-40B4-BE49-F238E27FC236}">
                  <a16:creationId xmlns:a16="http://schemas.microsoft.com/office/drawing/2014/main" id="{09EFCE7E-DC8C-4720-87A9-F3EA533373A4}"/>
                </a:ext>
              </a:extLst>
            </p:cNvPr>
            <p:cNvSpPr/>
            <p:nvPr/>
          </p:nvSpPr>
          <p:spPr>
            <a:xfrm>
              <a:off x="6725276" y="3093739"/>
              <a:ext cx="1866066"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r>
                <a:rPr lang="zh-CN" altLang="en-US" sz="2800" dirty="0">
                  <a:solidFill>
                    <a:schemeClr val="bg1"/>
                  </a:solidFill>
                  <a:cs typeface="+mn-ea"/>
                  <a:sym typeface="+mn-lt"/>
                </a:rPr>
                <a:t>宣传成本</a:t>
              </a:r>
              <a:endParaRPr sz="2800" dirty="0">
                <a:solidFill>
                  <a:schemeClr val="bg1"/>
                </a:solidFill>
                <a:cs typeface="+mn-ea"/>
                <a:sym typeface="+mn-lt"/>
              </a:endParaRPr>
            </a:p>
          </p:txBody>
        </p:sp>
        <p:sp>
          <p:nvSpPr>
            <p:cNvPr id="32" name="Shape 515">
              <a:extLst>
                <a:ext uri="{FF2B5EF4-FFF2-40B4-BE49-F238E27FC236}">
                  <a16:creationId xmlns:a16="http://schemas.microsoft.com/office/drawing/2014/main" id="{B1C0680A-BC34-4112-8E3B-82D28703BCB7}"/>
                </a:ext>
              </a:extLst>
            </p:cNvPr>
            <p:cNvSpPr/>
            <p:nvPr/>
          </p:nvSpPr>
          <p:spPr>
            <a:xfrm>
              <a:off x="6554479" y="3668895"/>
              <a:ext cx="2167277" cy="109222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r>
                <a:rPr lang="zh-CN" altLang="en-US" sz="1400" dirty="0">
                  <a:solidFill>
                    <a:schemeClr val="bg1"/>
                  </a:solidFill>
                  <a:latin typeface="+mn-lt"/>
                  <a:ea typeface="+mn-ea"/>
                  <a:cs typeface="+mn-ea"/>
                  <a:sym typeface="+mn-lt"/>
                </a:rPr>
                <a:t>横幅</a:t>
              </a:r>
              <a:r>
                <a:rPr lang="en-US" altLang="zh-CN" sz="1400" dirty="0">
                  <a:solidFill>
                    <a:schemeClr val="bg1"/>
                  </a:solidFill>
                  <a:latin typeface="+mn-lt"/>
                  <a:ea typeface="+mn-ea"/>
                  <a:cs typeface="+mn-ea"/>
                  <a:sym typeface="+mn-lt"/>
                </a:rPr>
                <a:t> 10</a:t>
              </a:r>
              <a:r>
                <a:rPr lang="zh-CN" altLang="en-US" sz="1400" dirty="0">
                  <a:solidFill>
                    <a:schemeClr val="bg1"/>
                  </a:solidFill>
                  <a:latin typeface="+mn-lt"/>
                  <a:ea typeface="+mn-ea"/>
                  <a:cs typeface="+mn-ea"/>
                  <a:sym typeface="+mn-lt"/>
                </a:rPr>
                <a:t>米</a:t>
              </a:r>
              <a:r>
                <a:rPr lang="en-US" altLang="zh-CN" sz="1400" dirty="0">
                  <a:solidFill>
                    <a:schemeClr val="bg1"/>
                  </a:solidFill>
                  <a:latin typeface="+mn-lt"/>
                  <a:ea typeface="+mn-ea"/>
                  <a:cs typeface="+mn-ea"/>
                  <a:sym typeface="+mn-lt"/>
                </a:rPr>
                <a:t>/1</a:t>
              </a:r>
              <a:r>
                <a:rPr lang="zh-CN" altLang="en-US" sz="1400" dirty="0">
                  <a:solidFill>
                    <a:schemeClr val="bg1"/>
                  </a:solidFill>
                  <a:latin typeface="+mn-lt"/>
                  <a:ea typeface="+mn-ea"/>
                  <a:cs typeface="+mn-ea"/>
                  <a:sym typeface="+mn-lt"/>
                </a:rPr>
                <a:t>条  </a:t>
              </a:r>
              <a:r>
                <a:rPr lang="en-US" altLang="zh-CN" sz="1400" dirty="0">
                  <a:solidFill>
                    <a:schemeClr val="bg1"/>
                  </a:solidFill>
                  <a:latin typeface="+mn-lt"/>
                  <a:ea typeface="+mn-ea"/>
                  <a:cs typeface="+mn-ea"/>
                  <a:sym typeface="+mn-lt"/>
                </a:rPr>
                <a:t>11</a:t>
              </a:r>
              <a:r>
                <a:rPr lang="zh-CN" altLang="en-US" sz="1400" dirty="0">
                  <a:solidFill>
                    <a:schemeClr val="bg1"/>
                  </a:solidFill>
                  <a:latin typeface="+mn-lt"/>
                  <a:ea typeface="+mn-ea"/>
                  <a:cs typeface="+mn-ea"/>
                  <a:sym typeface="+mn-lt"/>
                </a:rPr>
                <a:t>米</a:t>
              </a:r>
              <a:r>
                <a:rPr lang="en-US" altLang="zh-CN" sz="1400" dirty="0">
                  <a:solidFill>
                    <a:schemeClr val="bg1"/>
                  </a:solidFill>
                  <a:latin typeface="+mn-lt"/>
                  <a:ea typeface="+mn-ea"/>
                  <a:cs typeface="+mn-ea"/>
                  <a:sym typeface="+mn-lt"/>
                </a:rPr>
                <a:t>/1</a:t>
              </a:r>
              <a:r>
                <a:rPr lang="zh-CN" altLang="en-US" sz="1400" dirty="0">
                  <a:solidFill>
                    <a:schemeClr val="bg1"/>
                  </a:solidFill>
                  <a:latin typeface="+mn-lt"/>
                  <a:ea typeface="+mn-ea"/>
                  <a:cs typeface="+mn-ea"/>
                  <a:sym typeface="+mn-lt"/>
                </a:rPr>
                <a:t>条  </a:t>
              </a:r>
              <a:r>
                <a:rPr lang="en-US" altLang="zh-CN" sz="1400" dirty="0">
                  <a:solidFill>
                    <a:schemeClr val="bg1"/>
                  </a:solidFill>
                  <a:latin typeface="+mn-lt"/>
                  <a:ea typeface="+mn-ea"/>
                  <a:cs typeface="+mn-ea"/>
                  <a:sym typeface="+mn-lt"/>
                </a:rPr>
                <a:t>105</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请柬 </a:t>
              </a:r>
              <a:r>
                <a:rPr lang="en-US" altLang="zh-CN" sz="1400" dirty="0">
                  <a:solidFill>
                    <a:schemeClr val="bg1"/>
                  </a:solidFill>
                  <a:latin typeface="+mn-lt"/>
                  <a:ea typeface="+mn-ea"/>
                  <a:cs typeface="+mn-ea"/>
                  <a:sym typeface="+mn-lt"/>
                </a:rPr>
                <a:t>40</a:t>
              </a:r>
              <a:r>
                <a:rPr lang="zh-CN" altLang="en-US" sz="1400" dirty="0">
                  <a:solidFill>
                    <a:schemeClr val="bg1"/>
                  </a:solidFill>
                  <a:latin typeface="+mn-lt"/>
                  <a:ea typeface="+mn-ea"/>
                  <a:cs typeface="+mn-ea"/>
                  <a:sym typeface="+mn-lt"/>
                </a:rPr>
                <a:t>张</a:t>
              </a:r>
              <a:r>
                <a:rPr lang="en-US" altLang="zh-CN" sz="1400" dirty="0">
                  <a:solidFill>
                    <a:schemeClr val="bg1"/>
                  </a:solidFill>
                  <a:latin typeface="+mn-lt"/>
                  <a:ea typeface="+mn-ea"/>
                  <a:cs typeface="+mn-ea"/>
                  <a:sym typeface="+mn-lt"/>
                </a:rPr>
                <a:t>	                      48</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门票 </a:t>
              </a:r>
              <a:r>
                <a:rPr lang="en-US" altLang="zh-CN" sz="1400" dirty="0">
                  <a:solidFill>
                    <a:schemeClr val="bg1"/>
                  </a:solidFill>
                  <a:latin typeface="+mn-lt"/>
                  <a:ea typeface="+mn-ea"/>
                  <a:cs typeface="+mn-ea"/>
                  <a:sym typeface="+mn-lt"/>
                </a:rPr>
                <a:t>600</a:t>
              </a:r>
              <a:r>
                <a:rPr lang="zh-CN" altLang="en-US" sz="1400" dirty="0">
                  <a:solidFill>
                    <a:schemeClr val="bg1"/>
                  </a:solidFill>
                  <a:latin typeface="+mn-lt"/>
                  <a:ea typeface="+mn-ea"/>
                  <a:cs typeface="+mn-ea"/>
                  <a:sym typeface="+mn-lt"/>
                </a:rPr>
                <a:t>张                         </a:t>
              </a:r>
              <a:r>
                <a:rPr lang="en-US" altLang="zh-CN" sz="1400" dirty="0">
                  <a:solidFill>
                    <a:schemeClr val="bg1"/>
                  </a:solidFill>
                  <a:latin typeface="+mn-lt"/>
                  <a:ea typeface="+mn-ea"/>
                  <a:cs typeface="+mn-ea"/>
                  <a:sym typeface="+mn-lt"/>
                </a:rPr>
                <a:t>80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歌手宣传版 </a:t>
              </a:r>
              <a:r>
                <a:rPr lang="en-US" altLang="zh-CN" sz="1400" dirty="0">
                  <a:solidFill>
                    <a:schemeClr val="bg1"/>
                  </a:solidFill>
                  <a:latin typeface="+mn-lt"/>
                  <a:ea typeface="+mn-ea"/>
                  <a:cs typeface="+mn-ea"/>
                  <a:sym typeface="+mn-lt"/>
                </a:rPr>
                <a:t>4</a:t>
              </a:r>
              <a:r>
                <a:rPr lang="zh-CN" altLang="en-US" sz="1400" dirty="0">
                  <a:solidFill>
                    <a:schemeClr val="bg1"/>
                  </a:solidFill>
                  <a:latin typeface="+mn-lt"/>
                  <a:ea typeface="+mn-ea"/>
                  <a:cs typeface="+mn-ea"/>
                  <a:sym typeface="+mn-lt"/>
                </a:rPr>
                <a:t>个            </a:t>
              </a:r>
              <a:r>
                <a:rPr lang="en-US" altLang="zh-CN" sz="1400" dirty="0">
                  <a:solidFill>
                    <a:schemeClr val="bg1"/>
                  </a:solidFill>
                  <a:latin typeface="+mn-lt"/>
                  <a:ea typeface="+mn-ea"/>
                  <a:cs typeface="+mn-ea"/>
                  <a:sym typeface="+mn-lt"/>
                </a:rPr>
                <a:t>200</a:t>
              </a:r>
              <a:r>
                <a:rPr lang="zh-CN" altLang="en-US" sz="1400" dirty="0">
                  <a:solidFill>
                    <a:schemeClr val="bg1"/>
                  </a:solidFill>
                  <a:latin typeface="+mn-lt"/>
                  <a:ea typeface="+mn-ea"/>
                  <a:cs typeface="+mn-ea"/>
                  <a:sym typeface="+mn-lt"/>
                </a:rPr>
                <a:t>元              </a:t>
              </a:r>
              <a:endParaRPr sz="1400" dirty="0">
                <a:solidFill>
                  <a:schemeClr val="bg1"/>
                </a:solidFill>
                <a:latin typeface="+mn-lt"/>
                <a:ea typeface="+mn-ea"/>
                <a:cs typeface="+mn-ea"/>
                <a:sym typeface="+mn-lt"/>
              </a:endParaRPr>
            </a:p>
          </p:txBody>
        </p:sp>
        <p:sp>
          <p:nvSpPr>
            <p:cNvPr id="38" name="Shape 521">
              <a:extLst>
                <a:ext uri="{FF2B5EF4-FFF2-40B4-BE49-F238E27FC236}">
                  <a16:creationId xmlns:a16="http://schemas.microsoft.com/office/drawing/2014/main" id="{C1FF9F7F-B658-4DB9-AA58-6BF8DF692947}"/>
                </a:ext>
              </a:extLst>
            </p:cNvPr>
            <p:cNvSpPr/>
            <p:nvPr/>
          </p:nvSpPr>
          <p:spPr>
            <a:xfrm>
              <a:off x="7010989" y="5911258"/>
              <a:ext cx="1302648" cy="6367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spc="-128">
                  <a:latin typeface="+mn-lt"/>
                  <a:ea typeface="+mn-ea"/>
                  <a:cs typeface="+mn-cs"/>
                  <a:sym typeface="Lato Light"/>
                </a:defRPr>
              </a:lvl1pPr>
            </a:lstStyle>
            <a:p>
              <a:r>
                <a:rPr lang="en-US" sz="3200" dirty="0">
                  <a:solidFill>
                    <a:schemeClr val="bg1"/>
                  </a:solidFill>
                  <a:cs typeface="+mn-ea"/>
                  <a:sym typeface="+mn-lt"/>
                </a:rPr>
                <a:t>443 RMB</a:t>
              </a:r>
              <a:endParaRPr sz="3200" dirty="0">
                <a:solidFill>
                  <a:schemeClr val="bg1"/>
                </a:solidFill>
                <a:cs typeface="+mn-ea"/>
                <a:sym typeface="+mn-lt"/>
              </a:endParaRPr>
            </a:p>
          </p:txBody>
        </p:sp>
        <p:sp>
          <p:nvSpPr>
            <p:cNvPr id="39" name="Shape 522">
              <a:extLst>
                <a:ext uri="{FF2B5EF4-FFF2-40B4-BE49-F238E27FC236}">
                  <a16:creationId xmlns:a16="http://schemas.microsoft.com/office/drawing/2014/main" id="{42838E47-6100-49AD-9EB7-CDD69C6D67A5}"/>
                </a:ext>
              </a:extLst>
            </p:cNvPr>
            <p:cNvSpPr/>
            <p:nvPr/>
          </p:nvSpPr>
          <p:spPr>
            <a:xfrm>
              <a:off x="7074772" y="6547970"/>
              <a:ext cx="1027860" cy="1"/>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grpSp>
          <p:nvGrpSpPr>
            <p:cNvPr id="48" name="Group 533">
              <a:hlinkClick r:id="" action="ppaction://hlinkshowjump?jump=nextslide"/>
              <a:extLst>
                <a:ext uri="{FF2B5EF4-FFF2-40B4-BE49-F238E27FC236}">
                  <a16:creationId xmlns:a16="http://schemas.microsoft.com/office/drawing/2014/main" id="{9C6BF5C7-7141-4C0C-9317-2A6D50588D38}"/>
                </a:ext>
              </a:extLst>
            </p:cNvPr>
            <p:cNvGrpSpPr/>
            <p:nvPr/>
          </p:nvGrpSpPr>
          <p:grpSpPr>
            <a:xfrm>
              <a:off x="6489501" y="5255266"/>
              <a:ext cx="2077089" cy="453072"/>
              <a:chOff x="0" y="-12015"/>
              <a:chExt cx="3928286" cy="856869"/>
            </a:xfrm>
          </p:grpSpPr>
          <p:sp>
            <p:nvSpPr>
              <p:cNvPr id="49" name="Shape 531">
                <a:extLst>
                  <a:ext uri="{FF2B5EF4-FFF2-40B4-BE49-F238E27FC236}">
                    <a16:creationId xmlns:a16="http://schemas.microsoft.com/office/drawing/2014/main" id="{BE3A32E8-9F10-44A4-9DBC-8629ADC36D62}"/>
                  </a:ext>
                </a:extLst>
              </p:cNvPr>
              <p:cNvSpPr/>
              <p:nvPr/>
            </p:nvSpPr>
            <p:spPr>
              <a:xfrm>
                <a:off x="0" y="0"/>
                <a:ext cx="3928286" cy="832843"/>
              </a:xfrm>
              <a:prstGeom prst="roundRect">
                <a:avLst>
                  <a:gd name="adj" fmla="val 7189"/>
                </a:avLst>
              </a:prstGeom>
              <a:solidFill>
                <a:srgbClr val="EF5133"/>
              </a:solidFill>
              <a:ln w="12700" cap="flat">
                <a:noFill/>
                <a:miter lim="400000"/>
              </a:ln>
              <a:effectLst/>
            </p:spPr>
            <p:txBody>
              <a:bodyPr wrap="square" lIns="71437" tIns="71437" rIns="71437" bIns="71437" numCol="1" anchor="ctr">
                <a:noAutofit/>
              </a:bodyPr>
              <a:lstStyle/>
              <a:p>
                <a:endParaRPr sz="2000">
                  <a:solidFill>
                    <a:schemeClr val="bg1"/>
                  </a:solidFill>
                  <a:cs typeface="+mn-ea"/>
                  <a:sym typeface="+mn-lt"/>
                </a:endParaRPr>
              </a:p>
            </p:txBody>
          </p:sp>
          <p:sp>
            <p:nvSpPr>
              <p:cNvPr id="50" name="Shape 532">
                <a:extLst>
                  <a:ext uri="{FF2B5EF4-FFF2-40B4-BE49-F238E27FC236}">
                    <a16:creationId xmlns:a16="http://schemas.microsoft.com/office/drawing/2014/main" id="{9F14C81C-DB1C-4728-9BBE-73D40F7A48EA}"/>
                  </a:ext>
                </a:extLst>
              </p:cNvPr>
              <p:cNvSpPr/>
              <p:nvPr/>
            </p:nvSpPr>
            <p:spPr>
              <a:xfrm>
                <a:off x="1473258" y="-12015"/>
                <a:ext cx="830677" cy="856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nSpc>
                    <a:spcPct val="110000"/>
                  </a:lnSpc>
                  <a:defRPr sz="2400">
                    <a:latin typeface="Lato Regular"/>
                    <a:ea typeface="Lato Regular"/>
                    <a:cs typeface="Lato Regular"/>
                    <a:sym typeface="Lato Regular"/>
                  </a:defRPr>
                </a:lvl1pPr>
              </a:lstStyle>
              <a:p>
                <a:r>
                  <a:rPr lang="en-US" sz="2000" dirty="0">
                    <a:solidFill>
                      <a:schemeClr val="bg1"/>
                    </a:solidFill>
                    <a:latin typeface="+mn-lt"/>
                    <a:ea typeface="+mn-ea"/>
                    <a:cs typeface="+mn-ea"/>
                    <a:sym typeface="+mn-lt"/>
                  </a:rPr>
                  <a:t>Buy</a:t>
                </a:r>
                <a:endParaRPr sz="2000" dirty="0">
                  <a:solidFill>
                    <a:schemeClr val="bg1"/>
                  </a:solidFill>
                  <a:latin typeface="+mn-lt"/>
                  <a:ea typeface="+mn-ea"/>
                  <a:cs typeface="+mn-ea"/>
                  <a:sym typeface="+mn-lt"/>
                </a:endParaRPr>
              </a:p>
            </p:txBody>
          </p:sp>
        </p:grpSp>
        <p:sp>
          <p:nvSpPr>
            <p:cNvPr id="59" name="Freeform 95">
              <a:extLst>
                <a:ext uri="{FF2B5EF4-FFF2-40B4-BE49-F238E27FC236}">
                  <a16:creationId xmlns:a16="http://schemas.microsoft.com/office/drawing/2014/main" id="{33441454-70F9-4E81-B0AA-A85704BB69BA}"/>
                </a:ext>
              </a:extLst>
            </p:cNvPr>
            <p:cNvSpPr>
              <a:spLocks noEditPoints="1"/>
            </p:cNvSpPr>
            <p:nvPr/>
          </p:nvSpPr>
          <p:spPr bwMode="auto">
            <a:xfrm>
              <a:off x="7397785" y="2479102"/>
              <a:ext cx="260524" cy="230343"/>
            </a:xfrm>
            <a:custGeom>
              <a:avLst/>
              <a:gdLst/>
              <a:ahLst/>
              <a:cxnLst>
                <a:cxn ang="0">
                  <a:pos x="296" y="7"/>
                </a:cxn>
                <a:cxn ang="0">
                  <a:pos x="285" y="5"/>
                </a:cxn>
                <a:cxn ang="0">
                  <a:pos x="279" y="11"/>
                </a:cxn>
                <a:cxn ang="0">
                  <a:pos x="276" y="16"/>
                </a:cxn>
                <a:cxn ang="0">
                  <a:pos x="196" y="94"/>
                </a:cxn>
                <a:cxn ang="0">
                  <a:pos x="192" y="112"/>
                </a:cxn>
                <a:cxn ang="0">
                  <a:pos x="200" y="121"/>
                </a:cxn>
                <a:cxn ang="0">
                  <a:pos x="129" y="83"/>
                </a:cxn>
                <a:cxn ang="0">
                  <a:pos x="131" y="58"/>
                </a:cxn>
                <a:cxn ang="0">
                  <a:pos x="124" y="33"/>
                </a:cxn>
                <a:cxn ang="0">
                  <a:pos x="113" y="18"/>
                </a:cxn>
                <a:cxn ang="0">
                  <a:pos x="91" y="4"/>
                </a:cxn>
                <a:cxn ang="0">
                  <a:pos x="66" y="0"/>
                </a:cxn>
                <a:cxn ang="0">
                  <a:pos x="86" y="40"/>
                </a:cxn>
                <a:cxn ang="0">
                  <a:pos x="2" y="49"/>
                </a:cxn>
                <a:cxn ang="0">
                  <a:pos x="0" y="65"/>
                </a:cxn>
                <a:cxn ang="0">
                  <a:pos x="4" y="91"/>
                </a:cxn>
                <a:cxn ang="0">
                  <a:pos x="18" y="112"/>
                </a:cxn>
                <a:cxn ang="0">
                  <a:pos x="35" y="123"/>
                </a:cxn>
                <a:cxn ang="0">
                  <a:pos x="60" y="131"/>
                </a:cxn>
                <a:cxn ang="0">
                  <a:pos x="86" y="129"/>
                </a:cxn>
                <a:cxn ang="0">
                  <a:pos x="89" y="234"/>
                </a:cxn>
                <a:cxn ang="0">
                  <a:pos x="47" y="281"/>
                </a:cxn>
                <a:cxn ang="0">
                  <a:pos x="104" y="248"/>
                </a:cxn>
                <a:cxn ang="0">
                  <a:pos x="240" y="281"/>
                </a:cxn>
                <a:cxn ang="0">
                  <a:pos x="250" y="288"/>
                </a:cxn>
                <a:cxn ang="0">
                  <a:pos x="261" y="290"/>
                </a:cxn>
                <a:cxn ang="0">
                  <a:pos x="278" y="285"/>
                </a:cxn>
                <a:cxn ang="0">
                  <a:pos x="287" y="277"/>
                </a:cxn>
                <a:cxn ang="0">
                  <a:pos x="292" y="259"/>
                </a:cxn>
                <a:cxn ang="0">
                  <a:pos x="287" y="243"/>
                </a:cxn>
                <a:cxn ang="0">
                  <a:pos x="212" y="134"/>
                </a:cxn>
                <a:cxn ang="0">
                  <a:pos x="229" y="136"/>
                </a:cxn>
                <a:cxn ang="0">
                  <a:pos x="314" y="60"/>
                </a:cxn>
                <a:cxn ang="0">
                  <a:pos x="316" y="56"/>
                </a:cxn>
                <a:cxn ang="0">
                  <a:pos x="321" y="53"/>
                </a:cxn>
                <a:cxn ang="0">
                  <a:pos x="328" y="47"/>
                </a:cxn>
                <a:cxn ang="0">
                  <a:pos x="325" y="36"/>
                </a:cxn>
                <a:cxn ang="0">
                  <a:pos x="263" y="252"/>
                </a:cxn>
                <a:cxn ang="0">
                  <a:pos x="276" y="259"/>
                </a:cxn>
                <a:cxn ang="0">
                  <a:pos x="276" y="268"/>
                </a:cxn>
                <a:cxn ang="0">
                  <a:pos x="263" y="276"/>
                </a:cxn>
                <a:cxn ang="0">
                  <a:pos x="256" y="272"/>
                </a:cxn>
                <a:cxn ang="0">
                  <a:pos x="252" y="265"/>
                </a:cxn>
                <a:cxn ang="0">
                  <a:pos x="260" y="254"/>
                </a:cxn>
                <a:cxn ang="0">
                  <a:pos x="221" y="98"/>
                </a:cxn>
                <a:cxn ang="0">
                  <a:pos x="278" y="42"/>
                </a:cxn>
                <a:cxn ang="0">
                  <a:pos x="234" y="111"/>
                </a:cxn>
                <a:cxn ang="0">
                  <a:pos x="240" y="116"/>
                </a:cxn>
              </a:cxnLst>
              <a:rect l="0" t="0" r="r" b="b"/>
              <a:pathLst>
                <a:path w="328" h="29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rgbClr val="EF5133"/>
            </a:solid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grpSp>
      <p:grpSp>
        <p:nvGrpSpPr>
          <p:cNvPr id="3" name="组合 2">
            <a:extLst>
              <a:ext uri="{FF2B5EF4-FFF2-40B4-BE49-F238E27FC236}">
                <a16:creationId xmlns:a16="http://schemas.microsoft.com/office/drawing/2014/main" id="{03DFF23A-7774-4739-A583-8E3C32F58B7A}"/>
              </a:ext>
            </a:extLst>
          </p:cNvPr>
          <p:cNvGrpSpPr/>
          <p:nvPr/>
        </p:nvGrpSpPr>
        <p:grpSpPr>
          <a:xfrm>
            <a:off x="3007755" y="1146196"/>
            <a:ext cx="3147840" cy="4445637"/>
            <a:chOff x="3413171" y="2108685"/>
            <a:chExt cx="3147840" cy="4445637"/>
          </a:xfrm>
        </p:grpSpPr>
        <p:sp>
          <p:nvSpPr>
            <p:cNvPr id="19" name="Shape 498">
              <a:extLst>
                <a:ext uri="{FF2B5EF4-FFF2-40B4-BE49-F238E27FC236}">
                  <a16:creationId xmlns:a16="http://schemas.microsoft.com/office/drawing/2014/main" id="{8C328C30-6CE6-4761-A3E6-1FEBB4A6000A}"/>
                </a:ext>
              </a:extLst>
            </p:cNvPr>
            <p:cNvSpPr/>
            <p:nvPr/>
          </p:nvSpPr>
          <p:spPr>
            <a:xfrm>
              <a:off x="3413171" y="2489009"/>
              <a:ext cx="3044482" cy="3397702"/>
            </a:xfrm>
            <a:prstGeom prst="roundRect">
              <a:avLst>
                <a:gd name="adj" fmla="val 2968"/>
              </a:avLst>
            </a:prstGeom>
            <a:solidFill>
              <a:srgbClr val="8299A9">
                <a:alpha val="12439"/>
              </a:srgbClr>
            </a:solidFill>
            <a:ln w="25400">
              <a:solidFill>
                <a:srgbClr val="404C55">
                  <a:alpha val="12439"/>
                </a:srgbClr>
              </a:solidFill>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3" name="Shape 503">
              <a:extLst>
                <a:ext uri="{FF2B5EF4-FFF2-40B4-BE49-F238E27FC236}">
                  <a16:creationId xmlns:a16="http://schemas.microsoft.com/office/drawing/2014/main" id="{AD92FA47-6E1B-4BB4-B44A-32AA77810826}"/>
                </a:ext>
              </a:extLst>
            </p:cNvPr>
            <p:cNvSpPr/>
            <p:nvPr/>
          </p:nvSpPr>
          <p:spPr>
            <a:xfrm>
              <a:off x="4466161" y="2108685"/>
              <a:ext cx="906545" cy="906545"/>
            </a:xfrm>
            <a:prstGeom prst="ellipse">
              <a:avLst/>
            </a:prstGeom>
            <a:noFill/>
            <a:ln w="38100">
              <a:solidFill>
                <a:srgbClr val="64D0D0"/>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2000">
                <a:cs typeface="+mn-ea"/>
                <a:sym typeface="+mn-lt"/>
              </a:endParaRPr>
            </a:p>
          </p:txBody>
        </p:sp>
        <p:sp>
          <p:nvSpPr>
            <p:cNvPr id="27" name="Shape 510">
              <a:extLst>
                <a:ext uri="{FF2B5EF4-FFF2-40B4-BE49-F238E27FC236}">
                  <a16:creationId xmlns:a16="http://schemas.microsoft.com/office/drawing/2014/main" id="{F9D23A2E-4A7E-446F-8F34-A0321BF979BA}"/>
                </a:ext>
              </a:extLst>
            </p:cNvPr>
            <p:cNvSpPr/>
            <p:nvPr/>
          </p:nvSpPr>
          <p:spPr>
            <a:xfrm>
              <a:off x="3435469" y="3133481"/>
              <a:ext cx="3125542" cy="57515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r>
                <a:rPr lang="zh-CN" altLang="en-US" sz="2800" dirty="0">
                  <a:solidFill>
                    <a:schemeClr val="bg1"/>
                  </a:solidFill>
                  <a:cs typeface="+mn-ea"/>
                  <a:sym typeface="+mn-lt"/>
                </a:rPr>
                <a:t>国际学校邀请成本</a:t>
              </a:r>
              <a:endParaRPr sz="2800" dirty="0">
                <a:solidFill>
                  <a:schemeClr val="bg1"/>
                </a:solidFill>
                <a:cs typeface="+mn-ea"/>
                <a:sym typeface="+mn-lt"/>
              </a:endParaRPr>
            </a:p>
          </p:txBody>
        </p:sp>
        <p:sp>
          <p:nvSpPr>
            <p:cNvPr id="31" name="Shape 514">
              <a:extLst>
                <a:ext uri="{FF2B5EF4-FFF2-40B4-BE49-F238E27FC236}">
                  <a16:creationId xmlns:a16="http://schemas.microsoft.com/office/drawing/2014/main" id="{B529E3FE-1B1F-4E6B-9E05-BDDE0060528B}"/>
                </a:ext>
              </a:extLst>
            </p:cNvPr>
            <p:cNvSpPr/>
            <p:nvPr/>
          </p:nvSpPr>
          <p:spPr>
            <a:xfrm>
              <a:off x="3924890" y="4427626"/>
              <a:ext cx="2012111" cy="30636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endParaRPr sz="1050" dirty="0">
                <a:solidFill>
                  <a:schemeClr val="bg1"/>
                </a:solidFill>
                <a:latin typeface="+mn-lt"/>
                <a:ea typeface="+mn-ea"/>
                <a:cs typeface="+mn-ea"/>
                <a:sym typeface="+mn-lt"/>
              </a:endParaRPr>
            </a:p>
          </p:txBody>
        </p:sp>
        <p:sp>
          <p:nvSpPr>
            <p:cNvPr id="36" name="Shape 519">
              <a:extLst>
                <a:ext uri="{FF2B5EF4-FFF2-40B4-BE49-F238E27FC236}">
                  <a16:creationId xmlns:a16="http://schemas.microsoft.com/office/drawing/2014/main" id="{B2CA6DA9-E1C7-4EDA-81E8-B73B8943DB48}"/>
                </a:ext>
              </a:extLst>
            </p:cNvPr>
            <p:cNvSpPr/>
            <p:nvPr/>
          </p:nvSpPr>
          <p:spPr>
            <a:xfrm>
              <a:off x="4237182" y="5917610"/>
              <a:ext cx="1272011" cy="6367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spc="-128">
                  <a:latin typeface="+mn-lt"/>
                  <a:ea typeface="+mn-ea"/>
                  <a:cs typeface="+mn-cs"/>
                  <a:sym typeface="Lato Light"/>
                </a:defRPr>
              </a:lvl1pPr>
            </a:lstStyle>
            <a:p>
              <a:r>
                <a:rPr lang="en-US" altLang="zh-CN" sz="3200" dirty="0">
                  <a:solidFill>
                    <a:schemeClr val="bg1"/>
                  </a:solidFill>
                  <a:cs typeface="+mn-ea"/>
                  <a:sym typeface="+mn-lt"/>
                </a:rPr>
                <a:t>1508 RMB</a:t>
              </a:r>
              <a:endParaRPr sz="3200" dirty="0">
                <a:solidFill>
                  <a:schemeClr val="bg1"/>
                </a:solidFill>
                <a:cs typeface="+mn-ea"/>
                <a:sym typeface="+mn-lt"/>
              </a:endParaRPr>
            </a:p>
          </p:txBody>
        </p:sp>
        <p:sp>
          <p:nvSpPr>
            <p:cNvPr id="37" name="Shape 520">
              <a:extLst>
                <a:ext uri="{FF2B5EF4-FFF2-40B4-BE49-F238E27FC236}">
                  <a16:creationId xmlns:a16="http://schemas.microsoft.com/office/drawing/2014/main" id="{AF4E7EDC-5E20-492F-B683-A453A95F259C}"/>
                </a:ext>
              </a:extLst>
            </p:cNvPr>
            <p:cNvSpPr/>
            <p:nvPr/>
          </p:nvSpPr>
          <p:spPr>
            <a:xfrm flipV="1">
              <a:off x="4327370" y="6547817"/>
              <a:ext cx="1045336" cy="0"/>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grpSp>
          <p:nvGrpSpPr>
            <p:cNvPr id="45" name="Group 530">
              <a:hlinkClick r:id="" action="ppaction://hlinkshowjump?jump=nextslide"/>
              <a:extLst>
                <a:ext uri="{FF2B5EF4-FFF2-40B4-BE49-F238E27FC236}">
                  <a16:creationId xmlns:a16="http://schemas.microsoft.com/office/drawing/2014/main" id="{DF3CC11C-6CA2-429D-AFFE-890A68811FDA}"/>
                </a:ext>
              </a:extLst>
            </p:cNvPr>
            <p:cNvGrpSpPr/>
            <p:nvPr/>
          </p:nvGrpSpPr>
          <p:grpSpPr>
            <a:xfrm>
              <a:off x="3880889" y="5255266"/>
              <a:ext cx="2077089" cy="453072"/>
              <a:chOff x="0" y="-12015"/>
              <a:chExt cx="3928286" cy="856869"/>
            </a:xfrm>
          </p:grpSpPr>
          <p:sp>
            <p:nvSpPr>
              <p:cNvPr id="46" name="Shape 528">
                <a:extLst>
                  <a:ext uri="{FF2B5EF4-FFF2-40B4-BE49-F238E27FC236}">
                    <a16:creationId xmlns:a16="http://schemas.microsoft.com/office/drawing/2014/main" id="{E6AD7556-1CC4-4F62-B201-4E9062D168DE}"/>
                  </a:ext>
                </a:extLst>
              </p:cNvPr>
              <p:cNvSpPr/>
              <p:nvPr/>
            </p:nvSpPr>
            <p:spPr>
              <a:xfrm>
                <a:off x="0" y="0"/>
                <a:ext cx="3928286" cy="832843"/>
              </a:xfrm>
              <a:prstGeom prst="roundRect">
                <a:avLst>
                  <a:gd name="adj" fmla="val 7189"/>
                </a:avLst>
              </a:prstGeom>
              <a:solidFill>
                <a:srgbClr val="EF5133"/>
              </a:solidFill>
              <a:ln w="12700" cap="flat">
                <a:noFill/>
                <a:miter lim="400000"/>
              </a:ln>
              <a:effectLst/>
            </p:spPr>
            <p:txBody>
              <a:bodyPr wrap="square" lIns="71437" tIns="71437" rIns="71437" bIns="71437" numCol="1" anchor="ctr">
                <a:noAutofit/>
              </a:bodyPr>
              <a:lstStyle/>
              <a:p>
                <a:pPr>
                  <a:defRPr sz="3200">
                    <a:latin typeface="Helvetica Light"/>
                    <a:ea typeface="Helvetica Light"/>
                    <a:cs typeface="Helvetica Light"/>
                    <a:sym typeface="Helvetica Light"/>
                  </a:defRPr>
                </a:pPr>
                <a:endParaRPr sz="2000">
                  <a:solidFill>
                    <a:schemeClr val="bg1"/>
                  </a:solidFill>
                  <a:cs typeface="+mn-ea"/>
                  <a:sym typeface="+mn-lt"/>
                </a:endParaRPr>
              </a:p>
            </p:txBody>
          </p:sp>
          <p:sp>
            <p:nvSpPr>
              <p:cNvPr id="47" name="Shape 529">
                <a:extLst>
                  <a:ext uri="{FF2B5EF4-FFF2-40B4-BE49-F238E27FC236}">
                    <a16:creationId xmlns:a16="http://schemas.microsoft.com/office/drawing/2014/main" id="{6493D4BA-7B90-4650-BB30-199913B677AF}"/>
                  </a:ext>
                </a:extLst>
              </p:cNvPr>
              <p:cNvSpPr/>
              <p:nvPr/>
            </p:nvSpPr>
            <p:spPr>
              <a:xfrm>
                <a:off x="1451488" y="-12015"/>
                <a:ext cx="830677" cy="856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nSpc>
                    <a:spcPct val="110000"/>
                  </a:lnSpc>
                  <a:defRPr sz="2400">
                    <a:latin typeface="Lato Regular"/>
                    <a:ea typeface="Lato Regular"/>
                    <a:cs typeface="Lato Regular"/>
                    <a:sym typeface="Lato Regular"/>
                  </a:defRPr>
                </a:lvl1pPr>
              </a:lstStyle>
              <a:p>
                <a:r>
                  <a:rPr lang="en-US" sz="2000" dirty="0">
                    <a:solidFill>
                      <a:schemeClr val="bg1"/>
                    </a:solidFill>
                    <a:latin typeface="+mn-lt"/>
                    <a:ea typeface="+mn-ea"/>
                    <a:cs typeface="+mn-ea"/>
                    <a:sym typeface="+mn-lt"/>
                  </a:rPr>
                  <a:t>Buy</a:t>
                </a:r>
                <a:endParaRPr sz="2000" dirty="0">
                  <a:solidFill>
                    <a:schemeClr val="bg1"/>
                  </a:solidFill>
                  <a:latin typeface="+mn-lt"/>
                  <a:ea typeface="+mn-ea"/>
                  <a:cs typeface="+mn-ea"/>
                  <a:sym typeface="+mn-lt"/>
                </a:endParaRPr>
              </a:p>
            </p:txBody>
          </p:sp>
        </p:grpSp>
        <p:grpSp>
          <p:nvGrpSpPr>
            <p:cNvPr id="60" name="Group 77">
              <a:extLst>
                <a:ext uri="{FF2B5EF4-FFF2-40B4-BE49-F238E27FC236}">
                  <a16:creationId xmlns:a16="http://schemas.microsoft.com/office/drawing/2014/main" id="{4F2B6CBC-7D58-4271-86F9-E3A8B874382E}"/>
                </a:ext>
              </a:extLst>
            </p:cNvPr>
            <p:cNvGrpSpPr/>
            <p:nvPr/>
          </p:nvGrpSpPr>
          <p:grpSpPr>
            <a:xfrm>
              <a:off x="4768922" y="2409624"/>
              <a:ext cx="277998" cy="212867"/>
              <a:chOff x="5552261" y="1554043"/>
              <a:chExt cx="363359" cy="278229"/>
            </a:xfrm>
            <a:solidFill>
              <a:srgbClr val="EF5133"/>
            </a:solidFill>
          </p:grpSpPr>
          <p:sp>
            <p:nvSpPr>
              <p:cNvPr id="61" name="Freeform 96">
                <a:extLst>
                  <a:ext uri="{FF2B5EF4-FFF2-40B4-BE49-F238E27FC236}">
                    <a16:creationId xmlns:a16="http://schemas.microsoft.com/office/drawing/2014/main" id="{9C9B227A-2713-4ECD-85BF-5AE7C1E19CEC}"/>
                  </a:ext>
                </a:extLst>
              </p:cNvPr>
              <p:cNvSpPr>
                <a:spLocks/>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sp>
            <p:nvSpPr>
              <p:cNvPr id="62" name="Freeform 97">
                <a:extLst>
                  <a:ext uri="{FF2B5EF4-FFF2-40B4-BE49-F238E27FC236}">
                    <a16:creationId xmlns:a16="http://schemas.microsoft.com/office/drawing/2014/main" id="{D8B365AA-67C0-4D4B-A0FB-934469C0D03C}"/>
                  </a:ext>
                </a:extLst>
              </p:cNvPr>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sp>
            <p:nvSpPr>
              <p:cNvPr id="63" name="Rectangle 98">
                <a:extLst>
                  <a:ext uri="{FF2B5EF4-FFF2-40B4-BE49-F238E27FC236}">
                    <a16:creationId xmlns:a16="http://schemas.microsoft.com/office/drawing/2014/main" id="{C0B4E5AE-2AAF-4A3B-93A6-22C47753837D}"/>
                  </a:ext>
                </a:extLst>
              </p:cNvPr>
              <p:cNvSpPr>
                <a:spLocks noChangeArrowheads="1"/>
              </p:cNvSpPr>
              <p:nvPr/>
            </p:nvSpPr>
            <p:spPr bwMode="auto">
              <a:xfrm>
                <a:off x="5710062" y="1715997"/>
                <a:ext cx="45679" cy="186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1050">
                  <a:cs typeface="+mn-ea"/>
                  <a:sym typeface="+mn-lt"/>
                </a:endParaRPr>
              </a:p>
            </p:txBody>
          </p:sp>
        </p:grpSp>
      </p:grpSp>
      <p:sp>
        <p:nvSpPr>
          <p:cNvPr id="65" name="Shape 515">
            <a:extLst>
              <a:ext uri="{FF2B5EF4-FFF2-40B4-BE49-F238E27FC236}">
                <a16:creationId xmlns:a16="http://schemas.microsoft.com/office/drawing/2014/main" id="{B1C0680A-BC34-4112-8E3B-82D28703BCB7}"/>
              </a:ext>
            </a:extLst>
          </p:cNvPr>
          <p:cNvSpPr/>
          <p:nvPr/>
        </p:nvSpPr>
        <p:spPr>
          <a:xfrm>
            <a:off x="536933" y="2834192"/>
            <a:ext cx="2167277" cy="2751137"/>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r>
              <a:rPr lang="zh-CN" altLang="en-US" sz="1400" dirty="0">
                <a:solidFill>
                  <a:schemeClr val="bg1"/>
                </a:solidFill>
                <a:latin typeface="+mn-lt"/>
                <a:ea typeface="+mn-ea"/>
                <a:cs typeface="+mn-ea"/>
                <a:sym typeface="+mn-lt"/>
              </a:rPr>
              <a:t>荧光棒 </a:t>
            </a:r>
            <a:r>
              <a:rPr lang="en-US" altLang="zh-CN" sz="1400" dirty="0">
                <a:solidFill>
                  <a:schemeClr val="bg1"/>
                </a:solidFill>
                <a:latin typeface="+mn-lt"/>
                <a:ea typeface="+mn-ea"/>
                <a:cs typeface="+mn-ea"/>
                <a:sym typeface="+mn-lt"/>
              </a:rPr>
              <a:t>2000</a:t>
            </a:r>
            <a:r>
              <a:rPr lang="zh-CN" altLang="en-US" sz="1400" dirty="0">
                <a:solidFill>
                  <a:schemeClr val="bg1"/>
                </a:solidFill>
                <a:latin typeface="+mn-lt"/>
                <a:ea typeface="+mn-ea"/>
                <a:cs typeface="+mn-ea"/>
                <a:sym typeface="+mn-lt"/>
              </a:rPr>
              <a:t>支</a:t>
            </a:r>
            <a:r>
              <a:rPr lang="en-US" altLang="zh-CN" sz="1400" dirty="0">
                <a:solidFill>
                  <a:schemeClr val="bg1"/>
                </a:solidFill>
                <a:latin typeface="+mn-lt"/>
                <a:ea typeface="+mn-ea"/>
                <a:cs typeface="+mn-ea"/>
                <a:sym typeface="+mn-lt"/>
              </a:rPr>
              <a:t>              4000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彩色锡纸 </a:t>
            </a:r>
            <a:r>
              <a:rPr lang="en-US" altLang="zh-CN" sz="1400" dirty="0">
                <a:solidFill>
                  <a:schemeClr val="bg1"/>
                </a:solidFill>
                <a:latin typeface="+mn-lt"/>
                <a:ea typeface="+mn-ea"/>
                <a:cs typeface="+mn-ea"/>
                <a:sym typeface="+mn-lt"/>
              </a:rPr>
              <a:t>10</a:t>
            </a:r>
            <a:r>
              <a:rPr lang="zh-CN" altLang="en-US" sz="1400" dirty="0">
                <a:solidFill>
                  <a:schemeClr val="bg1"/>
                </a:solidFill>
                <a:latin typeface="+mn-lt"/>
                <a:ea typeface="+mn-ea"/>
                <a:cs typeface="+mn-ea"/>
                <a:sym typeface="+mn-lt"/>
              </a:rPr>
              <a:t>张                </a:t>
            </a:r>
            <a:r>
              <a:rPr lang="en-US" altLang="zh-CN" sz="1400" dirty="0">
                <a:solidFill>
                  <a:schemeClr val="bg1"/>
                </a:solidFill>
                <a:latin typeface="+mn-lt"/>
                <a:ea typeface="+mn-ea"/>
                <a:cs typeface="+mn-ea"/>
                <a:sym typeface="+mn-lt"/>
              </a:rPr>
              <a:t>300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气球 </a:t>
            </a:r>
            <a:r>
              <a:rPr lang="en-US" altLang="zh-CN" sz="1400" dirty="0">
                <a:solidFill>
                  <a:schemeClr val="bg1"/>
                </a:solidFill>
                <a:latin typeface="+mn-lt"/>
                <a:ea typeface="+mn-ea"/>
                <a:cs typeface="+mn-ea"/>
                <a:sym typeface="+mn-lt"/>
              </a:rPr>
              <a:t>3</a:t>
            </a:r>
            <a:r>
              <a:rPr lang="zh-CN" altLang="en-US" sz="1400" dirty="0">
                <a:solidFill>
                  <a:schemeClr val="bg1"/>
                </a:solidFill>
                <a:latin typeface="+mn-lt"/>
                <a:ea typeface="+mn-ea"/>
                <a:cs typeface="+mn-ea"/>
                <a:sym typeface="+mn-lt"/>
              </a:rPr>
              <a:t>袋                             </a:t>
            </a:r>
            <a:r>
              <a:rPr lang="en-US" altLang="zh-CN" sz="1400" dirty="0">
                <a:solidFill>
                  <a:schemeClr val="bg1"/>
                </a:solidFill>
                <a:latin typeface="+mn-lt"/>
                <a:ea typeface="+mn-ea"/>
                <a:cs typeface="+mn-ea"/>
                <a:sym typeface="+mn-lt"/>
              </a:rPr>
              <a:t>36</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地毯纸 </a:t>
            </a:r>
            <a:r>
              <a:rPr lang="en-US" altLang="zh-CN" sz="1400" dirty="0">
                <a:solidFill>
                  <a:schemeClr val="bg1"/>
                </a:solidFill>
                <a:latin typeface="+mn-lt"/>
                <a:ea typeface="+mn-ea"/>
                <a:cs typeface="+mn-ea"/>
                <a:sym typeface="+mn-lt"/>
              </a:rPr>
              <a:t>3</a:t>
            </a:r>
            <a:r>
              <a:rPr lang="zh-CN" altLang="en-US" sz="1400" dirty="0">
                <a:solidFill>
                  <a:schemeClr val="bg1"/>
                </a:solidFill>
                <a:latin typeface="+mn-lt"/>
                <a:ea typeface="+mn-ea"/>
                <a:cs typeface="+mn-ea"/>
                <a:sym typeface="+mn-lt"/>
              </a:rPr>
              <a:t>卷                     </a:t>
            </a:r>
            <a:r>
              <a:rPr lang="en-US" altLang="zh-CN" sz="1400" dirty="0">
                <a:solidFill>
                  <a:schemeClr val="bg1"/>
                </a:solidFill>
                <a:latin typeface="+mn-lt"/>
                <a:ea typeface="+mn-ea"/>
                <a:cs typeface="+mn-ea"/>
                <a:sym typeface="+mn-lt"/>
              </a:rPr>
              <a:t>1400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en-US" sz="1400" dirty="0">
                <a:solidFill>
                  <a:schemeClr val="bg1"/>
                </a:solidFill>
                <a:latin typeface="+mn-lt"/>
                <a:ea typeface="+mn-ea"/>
                <a:cs typeface="+mn-ea"/>
                <a:sym typeface="+mn-lt"/>
              </a:rPr>
              <a:t>LED</a:t>
            </a:r>
            <a:r>
              <a:rPr lang="zh-CN" altLang="en-US" sz="1400" dirty="0">
                <a:solidFill>
                  <a:schemeClr val="bg1"/>
                </a:solidFill>
                <a:latin typeface="+mn-lt"/>
                <a:ea typeface="+mn-ea"/>
                <a:cs typeface="+mn-ea"/>
                <a:sym typeface="+mn-lt"/>
              </a:rPr>
              <a:t>灯光 </a:t>
            </a:r>
            <a:r>
              <a:rPr lang="en-US" altLang="zh-CN" sz="1400" dirty="0">
                <a:solidFill>
                  <a:schemeClr val="bg1"/>
                </a:solidFill>
                <a:latin typeface="+mn-lt"/>
                <a:ea typeface="+mn-ea"/>
                <a:cs typeface="+mn-ea"/>
                <a:sym typeface="+mn-lt"/>
              </a:rPr>
              <a:t>5</a:t>
            </a:r>
            <a:r>
              <a:rPr lang="zh-CN" altLang="en-US" sz="1400" dirty="0">
                <a:solidFill>
                  <a:schemeClr val="bg1"/>
                </a:solidFill>
                <a:latin typeface="+mn-lt"/>
                <a:ea typeface="+mn-ea"/>
                <a:cs typeface="+mn-ea"/>
                <a:sym typeface="+mn-lt"/>
              </a:rPr>
              <a:t>个                      </a:t>
            </a:r>
            <a:r>
              <a:rPr lang="en-US" altLang="zh-CN" sz="1400" dirty="0">
                <a:solidFill>
                  <a:schemeClr val="bg1"/>
                </a:solidFill>
                <a:latin typeface="+mn-lt"/>
                <a:ea typeface="+mn-ea"/>
                <a:cs typeface="+mn-ea"/>
                <a:sym typeface="+mn-lt"/>
              </a:rPr>
              <a:t>100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气球绳  </a:t>
            </a:r>
            <a:r>
              <a:rPr lang="en-US" altLang="zh-CN" sz="1400" dirty="0">
                <a:solidFill>
                  <a:schemeClr val="bg1"/>
                </a:solidFill>
                <a:latin typeface="+mn-lt"/>
                <a:ea typeface="+mn-ea"/>
                <a:cs typeface="+mn-ea"/>
                <a:sym typeface="+mn-lt"/>
              </a:rPr>
              <a:t>1</a:t>
            </a:r>
            <a:r>
              <a:rPr lang="zh-CN" altLang="en-US" sz="1400" dirty="0">
                <a:solidFill>
                  <a:schemeClr val="bg1"/>
                </a:solidFill>
                <a:latin typeface="+mn-lt"/>
                <a:ea typeface="+mn-ea"/>
                <a:cs typeface="+mn-ea"/>
                <a:sym typeface="+mn-lt"/>
              </a:rPr>
              <a:t>捆                          </a:t>
            </a:r>
            <a:r>
              <a:rPr lang="en-US" altLang="zh-CN" sz="1400" dirty="0">
                <a:solidFill>
                  <a:schemeClr val="bg1"/>
                </a:solidFill>
                <a:latin typeface="+mn-lt"/>
                <a:ea typeface="+mn-ea"/>
                <a:cs typeface="+mn-ea"/>
                <a:sym typeface="+mn-lt"/>
              </a:rPr>
              <a:t>1</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包装纸 </a:t>
            </a:r>
            <a:r>
              <a:rPr lang="en-US" altLang="zh-CN" sz="1400" dirty="0">
                <a:solidFill>
                  <a:schemeClr val="bg1"/>
                </a:solidFill>
                <a:latin typeface="+mn-lt"/>
                <a:ea typeface="+mn-ea"/>
                <a:cs typeface="+mn-ea"/>
                <a:sym typeface="+mn-lt"/>
              </a:rPr>
              <a:t>4</a:t>
            </a:r>
            <a:r>
              <a:rPr lang="zh-CN" altLang="en-US" sz="1400" dirty="0">
                <a:solidFill>
                  <a:schemeClr val="bg1"/>
                </a:solidFill>
                <a:latin typeface="+mn-lt"/>
                <a:ea typeface="+mn-ea"/>
                <a:cs typeface="+mn-ea"/>
                <a:sym typeface="+mn-lt"/>
              </a:rPr>
              <a:t>张                          </a:t>
            </a:r>
            <a:r>
              <a:rPr lang="en-US" altLang="zh-CN" sz="1400" dirty="0">
                <a:solidFill>
                  <a:schemeClr val="bg1"/>
                </a:solidFill>
                <a:latin typeface="+mn-lt"/>
                <a:ea typeface="+mn-ea"/>
                <a:cs typeface="+mn-ea"/>
                <a:sym typeface="+mn-lt"/>
              </a:rPr>
              <a:t>4</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双色彩条 </a:t>
            </a:r>
            <a:r>
              <a:rPr lang="en-US" altLang="zh-CN" sz="1400" dirty="0">
                <a:solidFill>
                  <a:schemeClr val="bg1"/>
                </a:solidFill>
                <a:latin typeface="+mn-lt"/>
                <a:ea typeface="+mn-ea"/>
                <a:cs typeface="+mn-ea"/>
                <a:sym typeface="+mn-lt"/>
              </a:rPr>
              <a:t>40</a:t>
            </a:r>
            <a:r>
              <a:rPr lang="zh-CN" altLang="en-US" sz="1400" dirty="0">
                <a:solidFill>
                  <a:schemeClr val="bg1"/>
                </a:solidFill>
                <a:latin typeface="+mn-lt"/>
                <a:ea typeface="+mn-ea"/>
                <a:cs typeface="+mn-ea"/>
                <a:sym typeface="+mn-lt"/>
              </a:rPr>
              <a:t>条                 </a:t>
            </a:r>
            <a:r>
              <a:rPr lang="en-US" altLang="zh-CN" sz="1400" dirty="0">
                <a:solidFill>
                  <a:schemeClr val="bg1"/>
                </a:solidFill>
                <a:latin typeface="+mn-lt"/>
                <a:ea typeface="+mn-ea"/>
                <a:cs typeface="+mn-ea"/>
                <a:sym typeface="+mn-lt"/>
              </a:rPr>
              <a:t>60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图钉 </a:t>
            </a:r>
            <a:r>
              <a:rPr lang="en-US" altLang="zh-CN" sz="1400" dirty="0">
                <a:solidFill>
                  <a:schemeClr val="bg1"/>
                </a:solidFill>
                <a:latin typeface="+mn-lt"/>
                <a:ea typeface="+mn-ea"/>
                <a:cs typeface="+mn-ea"/>
                <a:sym typeface="+mn-lt"/>
              </a:rPr>
              <a:t>2</a:t>
            </a:r>
            <a:r>
              <a:rPr lang="zh-CN" altLang="en-US" sz="1400" dirty="0">
                <a:solidFill>
                  <a:schemeClr val="bg1"/>
                </a:solidFill>
                <a:latin typeface="+mn-lt"/>
                <a:ea typeface="+mn-ea"/>
                <a:cs typeface="+mn-ea"/>
                <a:sym typeface="+mn-lt"/>
              </a:rPr>
              <a:t>盒                              </a:t>
            </a:r>
            <a:r>
              <a:rPr lang="en-US" altLang="zh-CN" sz="1400" dirty="0">
                <a:solidFill>
                  <a:schemeClr val="bg1"/>
                </a:solidFill>
                <a:latin typeface="+mn-lt"/>
                <a:ea typeface="+mn-ea"/>
                <a:cs typeface="+mn-ea"/>
                <a:sym typeface="+mn-lt"/>
              </a:rPr>
              <a:t>6</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en-US" altLang="zh-CN" sz="1400" dirty="0">
                <a:solidFill>
                  <a:schemeClr val="bg1"/>
                </a:solidFill>
                <a:latin typeface="+mn-lt"/>
                <a:ea typeface="+mn-ea"/>
                <a:cs typeface="+mn-ea"/>
                <a:sym typeface="+mn-lt"/>
              </a:rPr>
              <a:t>502 </a:t>
            </a:r>
            <a:r>
              <a:rPr lang="zh-CN" altLang="en-US" sz="1400" dirty="0">
                <a:solidFill>
                  <a:schemeClr val="bg1"/>
                </a:solidFill>
                <a:latin typeface="+mn-lt"/>
                <a:ea typeface="+mn-ea"/>
                <a:cs typeface="+mn-ea"/>
                <a:sym typeface="+mn-lt"/>
              </a:rPr>
              <a:t>胶水                              </a:t>
            </a:r>
            <a:r>
              <a:rPr lang="en-US" altLang="zh-CN" sz="1400" dirty="0">
                <a:solidFill>
                  <a:schemeClr val="bg1"/>
                </a:solidFill>
                <a:latin typeface="+mn-lt"/>
                <a:ea typeface="+mn-ea"/>
                <a:cs typeface="+mn-ea"/>
                <a:sym typeface="+mn-lt"/>
              </a:rPr>
              <a:t>5</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endParaRPr sz="1400" dirty="0">
              <a:solidFill>
                <a:schemeClr val="bg1"/>
              </a:solidFill>
              <a:latin typeface="+mn-lt"/>
              <a:ea typeface="+mn-ea"/>
              <a:cs typeface="+mn-ea"/>
              <a:sym typeface="+mn-lt"/>
            </a:endParaRPr>
          </a:p>
        </p:txBody>
      </p:sp>
      <p:sp>
        <p:nvSpPr>
          <p:cNvPr id="66" name="Shape 515">
            <a:extLst>
              <a:ext uri="{FF2B5EF4-FFF2-40B4-BE49-F238E27FC236}">
                <a16:creationId xmlns:a16="http://schemas.microsoft.com/office/drawing/2014/main" id="{B1C0680A-BC34-4112-8E3B-82D28703BCB7}"/>
              </a:ext>
            </a:extLst>
          </p:cNvPr>
          <p:cNvSpPr/>
          <p:nvPr/>
        </p:nvSpPr>
        <p:spPr>
          <a:xfrm>
            <a:off x="3485949" y="2836117"/>
            <a:ext cx="2167277" cy="855233"/>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r>
              <a:rPr lang="zh-CN" altLang="en-US" sz="1400" dirty="0">
                <a:solidFill>
                  <a:schemeClr val="bg1"/>
                </a:solidFill>
                <a:latin typeface="+mn-lt"/>
                <a:ea typeface="+mn-ea"/>
                <a:cs typeface="+mn-ea"/>
                <a:sym typeface="+mn-lt"/>
              </a:rPr>
              <a:t>邀请函 </a:t>
            </a:r>
            <a:r>
              <a:rPr lang="en-US" altLang="zh-CN" sz="1400" dirty="0">
                <a:solidFill>
                  <a:schemeClr val="bg1"/>
                </a:solidFill>
                <a:latin typeface="+mn-lt"/>
                <a:ea typeface="+mn-ea"/>
                <a:cs typeface="+mn-ea"/>
                <a:sym typeface="+mn-lt"/>
              </a:rPr>
              <a:t>4</a:t>
            </a:r>
            <a:r>
              <a:rPr lang="zh-CN" altLang="en-US" sz="1400" dirty="0">
                <a:solidFill>
                  <a:schemeClr val="bg1"/>
                </a:solidFill>
                <a:latin typeface="+mn-lt"/>
                <a:ea typeface="+mn-ea"/>
                <a:cs typeface="+mn-ea"/>
                <a:sym typeface="+mn-lt"/>
              </a:rPr>
              <a:t>张</a:t>
            </a:r>
            <a:r>
              <a:rPr lang="en-US" altLang="zh-CN" sz="1400" dirty="0">
                <a:solidFill>
                  <a:schemeClr val="bg1"/>
                </a:solidFill>
                <a:latin typeface="+mn-lt"/>
                <a:ea typeface="+mn-ea"/>
                <a:cs typeface="+mn-ea"/>
                <a:sym typeface="+mn-lt"/>
              </a:rPr>
              <a:t>	                      8</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交通运输</a:t>
            </a:r>
            <a:r>
              <a:rPr lang="en-US" altLang="zh-CN" sz="1400" dirty="0">
                <a:solidFill>
                  <a:schemeClr val="bg1"/>
                </a:solidFill>
                <a:latin typeface="+mn-lt"/>
                <a:ea typeface="+mn-ea"/>
                <a:cs typeface="+mn-ea"/>
                <a:sym typeface="+mn-lt"/>
              </a:rPr>
              <a:t>	           </a:t>
            </a:r>
            <a:r>
              <a:rPr lang="zh-CN" altLang="en-US" sz="1400" dirty="0">
                <a:solidFill>
                  <a:schemeClr val="bg1"/>
                </a:solidFill>
                <a:latin typeface="+mn-lt"/>
                <a:ea typeface="+mn-ea"/>
                <a:cs typeface="+mn-ea"/>
                <a:sym typeface="+mn-lt"/>
              </a:rPr>
              <a:t>暂时忽略</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晚餐</a:t>
            </a:r>
            <a:r>
              <a:rPr lang="en-US" altLang="zh-CN" sz="1400" dirty="0">
                <a:solidFill>
                  <a:schemeClr val="bg1"/>
                </a:solidFill>
                <a:latin typeface="+mn-lt"/>
                <a:ea typeface="+mn-ea"/>
                <a:cs typeface="+mn-ea"/>
                <a:sym typeface="+mn-lt"/>
              </a:rPr>
              <a:t>	                1500 </a:t>
            </a:r>
            <a:r>
              <a:rPr lang="zh-CN" altLang="en-US" sz="1400" dirty="0">
                <a:solidFill>
                  <a:schemeClr val="bg1"/>
                </a:solidFill>
                <a:latin typeface="+mn-lt"/>
                <a:ea typeface="+mn-ea"/>
                <a:cs typeface="+mn-ea"/>
                <a:sym typeface="+mn-lt"/>
              </a:rPr>
              <a:t>元</a:t>
            </a:r>
            <a:endParaRPr sz="1400" dirty="0">
              <a:solidFill>
                <a:schemeClr val="bg1"/>
              </a:solidFill>
              <a:latin typeface="+mn-lt"/>
              <a:ea typeface="+mn-ea"/>
              <a:cs typeface="+mn-ea"/>
              <a:sym typeface="+mn-lt"/>
            </a:endParaRPr>
          </a:p>
        </p:txBody>
      </p:sp>
      <p:sp>
        <p:nvSpPr>
          <p:cNvPr id="67" name="Shape 515">
            <a:extLst>
              <a:ext uri="{FF2B5EF4-FFF2-40B4-BE49-F238E27FC236}">
                <a16:creationId xmlns:a16="http://schemas.microsoft.com/office/drawing/2014/main" id="{B1C0680A-BC34-4112-8E3B-82D28703BCB7}"/>
              </a:ext>
            </a:extLst>
          </p:cNvPr>
          <p:cNvSpPr/>
          <p:nvPr/>
        </p:nvSpPr>
        <p:spPr>
          <a:xfrm>
            <a:off x="9541987" y="2722390"/>
            <a:ext cx="2167277" cy="2751137"/>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nSpc>
                <a:spcPct val="110000"/>
              </a:lnSpc>
              <a:defRPr sz="2400">
                <a:latin typeface="Lato Regular"/>
                <a:ea typeface="Lato Regular"/>
                <a:cs typeface="Lato Regular"/>
                <a:sym typeface="Lato Regular"/>
              </a:defRPr>
            </a:lvl1pPr>
          </a:lstStyle>
          <a:p>
            <a:r>
              <a:rPr lang="zh-CN" altLang="en-US" sz="1400" dirty="0">
                <a:solidFill>
                  <a:schemeClr val="bg1"/>
                </a:solidFill>
                <a:latin typeface="+mn-lt"/>
                <a:ea typeface="+mn-ea"/>
                <a:cs typeface="+mn-ea"/>
                <a:sym typeface="+mn-lt"/>
              </a:rPr>
              <a:t>彩灯</a:t>
            </a:r>
            <a:r>
              <a:rPr lang="en-US" altLang="zh-CN" sz="1400" dirty="0">
                <a:solidFill>
                  <a:schemeClr val="bg1"/>
                </a:solidFill>
                <a:latin typeface="+mn-lt"/>
                <a:ea typeface="+mn-ea"/>
                <a:cs typeface="+mn-ea"/>
                <a:sym typeface="+mn-lt"/>
              </a:rPr>
              <a:t>8</a:t>
            </a:r>
            <a:r>
              <a:rPr lang="zh-CN" altLang="en-US" sz="1400" dirty="0">
                <a:solidFill>
                  <a:schemeClr val="bg1"/>
                </a:solidFill>
                <a:latin typeface="+mn-lt"/>
                <a:ea typeface="+mn-ea"/>
                <a:cs typeface="+mn-ea"/>
                <a:sym typeface="+mn-lt"/>
              </a:rPr>
              <a:t>个</a:t>
            </a:r>
            <a:r>
              <a:rPr lang="en-US" altLang="zh-CN" sz="1400" dirty="0">
                <a:solidFill>
                  <a:schemeClr val="bg1"/>
                </a:solidFill>
                <a:latin typeface="+mn-lt"/>
                <a:ea typeface="+mn-ea"/>
                <a:cs typeface="+mn-ea"/>
                <a:sym typeface="+mn-lt"/>
              </a:rPr>
              <a:t>	               160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话筒架</a:t>
            </a:r>
            <a:r>
              <a:rPr lang="en-US" altLang="zh-CN" sz="1400" dirty="0">
                <a:solidFill>
                  <a:schemeClr val="bg1"/>
                </a:solidFill>
                <a:latin typeface="+mn-lt"/>
                <a:ea typeface="+mn-ea"/>
                <a:cs typeface="+mn-ea"/>
                <a:sym typeface="+mn-lt"/>
              </a:rPr>
              <a:t>10</a:t>
            </a:r>
            <a:r>
              <a:rPr lang="zh-CN" altLang="en-US" sz="1400" dirty="0">
                <a:solidFill>
                  <a:schemeClr val="bg1"/>
                </a:solidFill>
                <a:latin typeface="+mn-lt"/>
                <a:ea typeface="+mn-ea"/>
                <a:cs typeface="+mn-ea"/>
                <a:sym typeface="+mn-lt"/>
              </a:rPr>
              <a:t>个</a:t>
            </a:r>
            <a:r>
              <a:rPr lang="en-US" altLang="zh-CN" sz="1400" dirty="0">
                <a:solidFill>
                  <a:schemeClr val="bg1"/>
                </a:solidFill>
                <a:latin typeface="+mn-lt"/>
                <a:ea typeface="+mn-ea"/>
                <a:cs typeface="+mn-ea"/>
                <a:sym typeface="+mn-lt"/>
              </a:rPr>
              <a:t>	               100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射灯</a:t>
            </a:r>
            <a:r>
              <a:rPr lang="en-US" altLang="zh-CN" sz="1400" dirty="0">
                <a:solidFill>
                  <a:schemeClr val="bg1"/>
                </a:solidFill>
                <a:latin typeface="+mn-lt"/>
                <a:ea typeface="+mn-ea"/>
                <a:cs typeface="+mn-ea"/>
                <a:sym typeface="+mn-lt"/>
              </a:rPr>
              <a:t>2</a:t>
            </a:r>
            <a:r>
              <a:rPr lang="zh-CN" altLang="en-US" sz="1400" dirty="0">
                <a:solidFill>
                  <a:schemeClr val="bg1"/>
                </a:solidFill>
                <a:latin typeface="+mn-lt"/>
                <a:ea typeface="+mn-ea"/>
                <a:cs typeface="+mn-ea"/>
                <a:sym typeface="+mn-lt"/>
              </a:rPr>
              <a:t>个</a:t>
            </a:r>
            <a:r>
              <a:rPr lang="en-US" altLang="zh-CN" sz="1400" dirty="0">
                <a:solidFill>
                  <a:schemeClr val="bg1"/>
                </a:solidFill>
                <a:latin typeface="+mn-lt"/>
                <a:ea typeface="+mn-ea"/>
                <a:cs typeface="+mn-ea"/>
                <a:sym typeface="+mn-lt"/>
              </a:rPr>
              <a:t>	               30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音响设备</a:t>
            </a:r>
            <a:r>
              <a:rPr lang="en-US" altLang="zh-CN" sz="1400" dirty="0">
                <a:solidFill>
                  <a:schemeClr val="bg1"/>
                </a:solidFill>
                <a:latin typeface="+mn-lt"/>
                <a:ea typeface="+mn-ea"/>
                <a:cs typeface="+mn-ea"/>
                <a:sym typeface="+mn-lt"/>
              </a:rPr>
              <a:t>1</a:t>
            </a:r>
            <a:r>
              <a:rPr lang="zh-CN" altLang="en-US" sz="1400" dirty="0">
                <a:solidFill>
                  <a:schemeClr val="bg1"/>
                </a:solidFill>
                <a:latin typeface="+mn-lt"/>
                <a:ea typeface="+mn-ea"/>
                <a:cs typeface="+mn-ea"/>
                <a:sym typeface="+mn-lt"/>
              </a:rPr>
              <a:t>套</a:t>
            </a:r>
            <a:r>
              <a:rPr lang="en-US" altLang="zh-CN" sz="1400" dirty="0">
                <a:solidFill>
                  <a:schemeClr val="bg1"/>
                </a:solidFill>
                <a:latin typeface="+mn-lt"/>
                <a:ea typeface="+mn-ea"/>
                <a:cs typeface="+mn-ea"/>
                <a:sym typeface="+mn-lt"/>
              </a:rPr>
              <a:t>               15000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舞美设施</a:t>
            </a:r>
            <a:r>
              <a:rPr lang="en-US" altLang="zh-CN" sz="1400" dirty="0">
                <a:solidFill>
                  <a:schemeClr val="bg1"/>
                </a:solidFill>
                <a:latin typeface="+mn-lt"/>
                <a:ea typeface="+mn-ea"/>
                <a:cs typeface="+mn-ea"/>
                <a:sym typeface="+mn-lt"/>
              </a:rPr>
              <a:t>	                1500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矿泉水</a:t>
            </a:r>
            <a:r>
              <a:rPr lang="en-US" altLang="zh-CN" sz="1400" dirty="0">
                <a:solidFill>
                  <a:schemeClr val="bg1"/>
                </a:solidFill>
                <a:latin typeface="+mn-lt"/>
                <a:ea typeface="+mn-ea"/>
                <a:cs typeface="+mn-ea"/>
                <a:sym typeface="+mn-lt"/>
              </a:rPr>
              <a:t>8</a:t>
            </a:r>
            <a:r>
              <a:rPr lang="zh-CN" altLang="en-US" sz="1400" dirty="0">
                <a:solidFill>
                  <a:schemeClr val="bg1"/>
                </a:solidFill>
                <a:latin typeface="+mn-lt"/>
                <a:ea typeface="+mn-ea"/>
                <a:cs typeface="+mn-ea"/>
                <a:sym typeface="+mn-lt"/>
              </a:rPr>
              <a:t>箱</a:t>
            </a:r>
            <a:r>
              <a:rPr lang="en-US" altLang="zh-CN" sz="1400" dirty="0">
                <a:solidFill>
                  <a:schemeClr val="bg1"/>
                </a:solidFill>
                <a:latin typeface="+mn-lt"/>
                <a:ea typeface="+mn-ea"/>
                <a:cs typeface="+mn-ea"/>
                <a:sym typeface="+mn-lt"/>
              </a:rPr>
              <a:t>	                368</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主持人服装</a:t>
            </a:r>
            <a:r>
              <a:rPr lang="en-US" altLang="zh-CN" sz="1400" dirty="0">
                <a:solidFill>
                  <a:schemeClr val="bg1"/>
                </a:solidFill>
                <a:latin typeface="+mn-lt"/>
                <a:ea typeface="+mn-ea"/>
                <a:cs typeface="+mn-ea"/>
                <a:sym typeface="+mn-lt"/>
              </a:rPr>
              <a:t>2</a:t>
            </a:r>
            <a:r>
              <a:rPr lang="zh-CN" altLang="en-US" sz="1400" dirty="0">
                <a:solidFill>
                  <a:schemeClr val="bg1"/>
                </a:solidFill>
                <a:latin typeface="+mn-lt"/>
                <a:ea typeface="+mn-ea"/>
                <a:cs typeface="+mn-ea"/>
                <a:sym typeface="+mn-lt"/>
              </a:rPr>
              <a:t>套          </a:t>
            </a:r>
            <a:r>
              <a:rPr lang="en-US" altLang="zh-CN" sz="1400" dirty="0">
                <a:solidFill>
                  <a:schemeClr val="bg1"/>
                </a:solidFill>
                <a:latin typeface="+mn-lt"/>
                <a:ea typeface="+mn-ea"/>
                <a:cs typeface="+mn-ea"/>
                <a:sym typeface="+mn-lt"/>
              </a:rPr>
              <a:t>200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演员化妆                       </a:t>
            </a:r>
            <a:r>
              <a:rPr lang="en-US" altLang="zh-CN" sz="1400" dirty="0">
                <a:solidFill>
                  <a:schemeClr val="bg1"/>
                </a:solidFill>
                <a:latin typeface="+mn-lt"/>
                <a:ea typeface="+mn-ea"/>
                <a:cs typeface="+mn-ea"/>
                <a:sym typeface="+mn-lt"/>
              </a:rPr>
              <a:t>500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奖品 </a:t>
            </a:r>
            <a:r>
              <a:rPr lang="en-US" altLang="zh-CN" sz="1400" dirty="0">
                <a:solidFill>
                  <a:schemeClr val="bg1"/>
                </a:solidFill>
                <a:latin typeface="+mn-lt"/>
                <a:ea typeface="+mn-ea"/>
                <a:cs typeface="+mn-ea"/>
                <a:sym typeface="+mn-lt"/>
              </a:rPr>
              <a:t>20</a:t>
            </a:r>
            <a:r>
              <a:rPr lang="zh-CN" altLang="en-US" sz="1400" dirty="0">
                <a:solidFill>
                  <a:schemeClr val="bg1"/>
                </a:solidFill>
                <a:latin typeface="+mn-lt"/>
                <a:ea typeface="+mn-ea"/>
                <a:cs typeface="+mn-ea"/>
                <a:sym typeface="+mn-lt"/>
              </a:rPr>
              <a:t>个                       </a:t>
            </a:r>
            <a:r>
              <a:rPr lang="en-US" altLang="zh-CN" sz="1400" dirty="0">
                <a:solidFill>
                  <a:schemeClr val="bg1"/>
                </a:solidFill>
                <a:latin typeface="+mn-lt"/>
                <a:ea typeface="+mn-ea"/>
                <a:cs typeface="+mn-ea"/>
                <a:sym typeface="+mn-lt"/>
              </a:rPr>
              <a:t>1000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参演人员服装</a:t>
            </a:r>
            <a:r>
              <a:rPr lang="en-US" altLang="zh-CN" sz="1400" dirty="0">
                <a:solidFill>
                  <a:schemeClr val="bg1"/>
                </a:solidFill>
                <a:latin typeface="+mn-lt"/>
                <a:ea typeface="+mn-ea"/>
                <a:cs typeface="+mn-ea"/>
                <a:sym typeface="+mn-lt"/>
              </a:rPr>
              <a:t>             2000</a:t>
            </a:r>
            <a:r>
              <a:rPr lang="zh-CN" altLang="en-US" sz="1400" dirty="0">
                <a:solidFill>
                  <a:schemeClr val="bg1"/>
                </a:solidFill>
                <a:latin typeface="+mn-lt"/>
                <a:ea typeface="+mn-ea"/>
                <a:cs typeface="+mn-ea"/>
                <a:sym typeface="+mn-lt"/>
              </a:rPr>
              <a:t>元</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幕布</a:t>
            </a:r>
            <a:r>
              <a:rPr lang="en-US" altLang="zh-CN" sz="1400" dirty="0">
                <a:solidFill>
                  <a:schemeClr val="bg1"/>
                </a:solidFill>
                <a:latin typeface="+mn-lt"/>
                <a:ea typeface="+mn-ea"/>
                <a:cs typeface="+mn-ea"/>
                <a:sym typeface="+mn-lt"/>
              </a:rPr>
              <a:t>	                  60</a:t>
            </a:r>
            <a:r>
              <a:rPr lang="zh-CN" altLang="en-US" sz="1400" dirty="0">
                <a:solidFill>
                  <a:schemeClr val="bg1"/>
                </a:solidFill>
                <a:latin typeface="+mn-lt"/>
                <a:ea typeface="+mn-ea"/>
                <a:cs typeface="+mn-ea"/>
                <a:sym typeface="+mn-lt"/>
              </a:rPr>
              <a:t>元</a:t>
            </a:r>
            <a:endParaRPr sz="1400" dirty="0">
              <a:solidFill>
                <a:schemeClr val="bg1"/>
              </a:solidFill>
              <a:latin typeface="+mn-lt"/>
              <a:ea typeface="+mn-ea"/>
              <a:cs typeface="+mn-ea"/>
              <a:sym typeface="+mn-lt"/>
            </a:endParaRPr>
          </a:p>
        </p:txBody>
      </p:sp>
      <p:sp>
        <p:nvSpPr>
          <p:cNvPr id="68" name="Shape 522">
            <a:extLst>
              <a:ext uri="{FF2B5EF4-FFF2-40B4-BE49-F238E27FC236}">
                <a16:creationId xmlns:a16="http://schemas.microsoft.com/office/drawing/2014/main" id="{42838E47-6100-49AD-9EB7-CDD69C6D67A5}"/>
              </a:ext>
            </a:extLst>
          </p:cNvPr>
          <p:cNvSpPr/>
          <p:nvPr/>
        </p:nvSpPr>
        <p:spPr>
          <a:xfrm>
            <a:off x="10156172" y="6606079"/>
            <a:ext cx="1027860" cy="1"/>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sp>
        <p:nvSpPr>
          <p:cNvPr id="64" name="Shape 519">
            <a:extLst>
              <a:ext uri="{FF2B5EF4-FFF2-40B4-BE49-F238E27FC236}">
                <a16:creationId xmlns:a16="http://schemas.microsoft.com/office/drawing/2014/main" id="{B2CA6DA9-E1C7-4EDA-81E8-B73B8943DB48}"/>
              </a:ext>
            </a:extLst>
          </p:cNvPr>
          <p:cNvSpPr/>
          <p:nvPr/>
        </p:nvSpPr>
        <p:spPr>
          <a:xfrm>
            <a:off x="4825642" y="5974124"/>
            <a:ext cx="3102551" cy="636712"/>
          </a:xfrm>
          <a:prstGeom prst="rect">
            <a:avLst/>
          </a:prstGeom>
          <a:ln w="12700">
            <a:solidFill>
              <a:schemeClr val="accent2"/>
            </a:solidFill>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spc="-128">
                <a:latin typeface="+mn-lt"/>
                <a:ea typeface="+mn-ea"/>
                <a:cs typeface="+mn-cs"/>
                <a:sym typeface="Lato Light"/>
              </a:defRPr>
            </a:lvl1pPr>
          </a:lstStyle>
          <a:p>
            <a:r>
              <a:rPr lang="en-US" altLang="zh-CN" sz="3200" b="1"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28781 RMB IN TOTAL</a:t>
            </a:r>
            <a:endParaRPr sz="32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endParaRPr>
          </a:p>
        </p:txBody>
      </p:sp>
    </p:spTree>
    <p:extLst>
      <p:ext uri="{BB962C8B-B14F-4D97-AF65-F5344CB8AC3E}">
        <p14:creationId xmlns:p14="http://schemas.microsoft.com/office/powerpoint/2010/main" val="2987072867"/>
      </p:ext>
    </p:extLst>
  </p:cSld>
  <p:clrMapOvr>
    <a:masterClrMapping/>
  </p:clrMapOvr>
  <mc:AlternateContent xmlns:mc="http://schemas.openxmlformats.org/markup-compatibility/2006" xmlns:p14="http://schemas.microsoft.com/office/powerpoint/2010/main">
    <mc:Choice Requires="p14">
      <p:transition spd="slow" p14:dur="1400" advTm="6500">
        <p14:ripple/>
      </p:transition>
    </mc:Choice>
    <mc:Fallback xmlns="">
      <p:transition spd="slow" advTm="6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1000"/>
                                        <p:tgtEl>
                                          <p:spTgt spid="65"/>
                                        </p:tgtEl>
                                      </p:cBhvr>
                                    </p:animEffect>
                                    <p:anim calcmode="lin" valueType="num">
                                      <p:cBhvr>
                                        <p:cTn id="20" dur="1000" fill="hold"/>
                                        <p:tgtEl>
                                          <p:spTgt spid="65"/>
                                        </p:tgtEl>
                                        <p:attrNameLst>
                                          <p:attrName>ppt_x</p:attrName>
                                        </p:attrNameLst>
                                      </p:cBhvr>
                                      <p:tavLst>
                                        <p:tav tm="0">
                                          <p:val>
                                            <p:strVal val="#ppt_x"/>
                                          </p:val>
                                        </p:tav>
                                        <p:tav tm="100000">
                                          <p:val>
                                            <p:strVal val="#ppt_x"/>
                                          </p:val>
                                        </p:tav>
                                      </p:tavLst>
                                    </p:anim>
                                    <p:anim calcmode="lin" valueType="num">
                                      <p:cBhvr>
                                        <p:cTn id="21" dur="1000" fill="hold"/>
                                        <p:tgtEl>
                                          <p:spTgt spid="6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1000"/>
                                        <p:tgtEl>
                                          <p:spTgt spid="66"/>
                                        </p:tgtEl>
                                      </p:cBhvr>
                                    </p:animEffect>
                                    <p:anim calcmode="lin" valueType="num">
                                      <p:cBhvr>
                                        <p:cTn id="30" dur="1000" fill="hold"/>
                                        <p:tgtEl>
                                          <p:spTgt spid="66"/>
                                        </p:tgtEl>
                                        <p:attrNameLst>
                                          <p:attrName>ppt_x</p:attrName>
                                        </p:attrNameLst>
                                      </p:cBhvr>
                                      <p:tavLst>
                                        <p:tav tm="0">
                                          <p:val>
                                            <p:strVal val="#ppt_x"/>
                                          </p:val>
                                        </p:tav>
                                        <p:tav tm="100000">
                                          <p:val>
                                            <p:strVal val="#ppt_x"/>
                                          </p:val>
                                        </p:tav>
                                      </p:tavLst>
                                    </p:anim>
                                    <p:anim calcmode="lin" valueType="num">
                                      <p:cBhvr>
                                        <p:cTn id="31" dur="1000" fill="hold"/>
                                        <p:tgtEl>
                                          <p:spTgt spid="6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anim calcmode="lin" valueType="num">
                                      <p:cBhvr>
                                        <p:cTn id="45" dur="1000" fill="hold"/>
                                        <p:tgtEl>
                                          <p:spTgt spid="67"/>
                                        </p:tgtEl>
                                        <p:attrNameLst>
                                          <p:attrName>ppt_x</p:attrName>
                                        </p:attrNameLst>
                                      </p:cBhvr>
                                      <p:tavLst>
                                        <p:tav tm="0">
                                          <p:val>
                                            <p:strVal val="#ppt_x"/>
                                          </p:val>
                                        </p:tav>
                                        <p:tav tm="100000">
                                          <p:val>
                                            <p:strVal val="#ppt_x"/>
                                          </p:val>
                                        </p:tav>
                                      </p:tavLst>
                                    </p:anim>
                                    <p:anim calcmode="lin" valueType="num">
                                      <p:cBhvr>
                                        <p:cTn id="46" dur="1000" fill="hold"/>
                                        <p:tgtEl>
                                          <p:spTgt spid="6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1000"/>
                                        <p:tgtEl>
                                          <p:spTgt spid="68"/>
                                        </p:tgtEl>
                                      </p:cBhvr>
                                    </p:animEffect>
                                    <p:anim calcmode="lin" valueType="num">
                                      <p:cBhvr>
                                        <p:cTn id="50" dur="1000" fill="hold"/>
                                        <p:tgtEl>
                                          <p:spTgt spid="68"/>
                                        </p:tgtEl>
                                        <p:attrNameLst>
                                          <p:attrName>ppt_x</p:attrName>
                                        </p:attrNameLst>
                                      </p:cBhvr>
                                      <p:tavLst>
                                        <p:tav tm="0">
                                          <p:val>
                                            <p:strVal val="#ppt_x"/>
                                          </p:val>
                                        </p:tav>
                                        <p:tav tm="100000">
                                          <p:val>
                                            <p:strVal val="#ppt_x"/>
                                          </p:val>
                                        </p:tav>
                                      </p:tavLst>
                                    </p:anim>
                                    <p:anim calcmode="lin" valueType="num">
                                      <p:cBhvr>
                                        <p:cTn id="5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5" grpId="0" animBg="1"/>
      <p:bldP spid="66" grpId="0" animBg="1"/>
      <p:bldP spid="67" grpId="0" animBg="1"/>
      <p:bldP spid="68"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06B6D69-0799-413D-BD0F-14967B69ED99}"/>
              </a:ext>
            </a:extLst>
          </p:cNvPr>
          <p:cNvGrpSpPr/>
          <p:nvPr/>
        </p:nvGrpSpPr>
        <p:grpSpPr>
          <a:xfrm>
            <a:off x="4640534" y="1793236"/>
            <a:ext cx="2879098" cy="635735"/>
            <a:chOff x="3131840" y="987574"/>
            <a:chExt cx="2880320" cy="648072"/>
          </a:xfrm>
        </p:grpSpPr>
        <p:sp>
          <p:nvSpPr>
            <p:cNvPr id="5" name="圆角矩形 2">
              <a:extLst>
                <a:ext uri="{FF2B5EF4-FFF2-40B4-BE49-F238E27FC236}">
                  <a16:creationId xmlns:a16="http://schemas.microsoft.com/office/drawing/2014/main" id="{D143826E-FB93-4FB2-9A4B-7E60354B0679}"/>
                </a:ext>
              </a:extLst>
            </p:cNvPr>
            <p:cNvSpPr/>
            <p:nvPr/>
          </p:nvSpPr>
          <p:spPr>
            <a:xfrm>
              <a:off x="3131840" y="987574"/>
              <a:ext cx="2880320" cy="64807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2">
                <a:solidFill>
                  <a:schemeClr val="bg1"/>
                </a:solidFill>
                <a:cs typeface="+mn-ea"/>
                <a:sym typeface="+mn-lt"/>
              </a:endParaRPr>
            </a:p>
          </p:txBody>
        </p:sp>
        <p:sp>
          <p:nvSpPr>
            <p:cNvPr id="6" name="TextBox 5">
              <a:extLst>
                <a:ext uri="{FF2B5EF4-FFF2-40B4-BE49-F238E27FC236}">
                  <a16:creationId xmlns:a16="http://schemas.microsoft.com/office/drawing/2014/main" id="{339E05E6-C8EF-454E-AD3B-AC339512DF39}"/>
                </a:ext>
              </a:extLst>
            </p:cNvPr>
            <p:cNvSpPr txBox="1"/>
            <p:nvPr/>
          </p:nvSpPr>
          <p:spPr>
            <a:xfrm>
              <a:off x="3790746" y="1080778"/>
              <a:ext cx="1551082" cy="512195"/>
            </a:xfrm>
            <a:prstGeom prst="rect">
              <a:avLst/>
            </a:prstGeom>
            <a:noFill/>
          </p:spPr>
          <p:txBody>
            <a:bodyPr wrap="none" rtlCol="0">
              <a:spAutoFit/>
            </a:bodyPr>
            <a:lstStyle/>
            <a:p>
              <a:r>
                <a:rPr lang="zh-CN" altLang="en-US" sz="2665" dirty="0">
                  <a:solidFill>
                    <a:schemeClr val="bg1"/>
                  </a:solidFill>
                  <a:cs typeface="+mn-ea"/>
                  <a:sym typeface="+mn-lt"/>
                </a:rPr>
                <a:t>第四部分</a:t>
              </a:r>
            </a:p>
          </p:txBody>
        </p:sp>
      </p:grpSp>
      <p:cxnSp>
        <p:nvCxnSpPr>
          <p:cNvPr id="7" name="直接连接符 6">
            <a:extLst>
              <a:ext uri="{FF2B5EF4-FFF2-40B4-BE49-F238E27FC236}">
                <a16:creationId xmlns:a16="http://schemas.microsoft.com/office/drawing/2014/main" id="{15EEDC6A-5514-4E9E-8479-34CC5B87F584}"/>
              </a:ext>
            </a:extLst>
          </p:cNvPr>
          <p:cNvCxnSpPr/>
          <p:nvPr/>
        </p:nvCxnSpPr>
        <p:spPr>
          <a:xfrm flipH="1">
            <a:off x="3120931" y="3034000"/>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0FF8C0-CA9E-48E2-853F-0915455B8ACA}"/>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84EFEA99-2CD9-4317-A3DD-68523F70ED75}"/>
              </a:ext>
            </a:extLst>
          </p:cNvPr>
          <p:cNvSpPr txBox="1"/>
          <p:nvPr/>
        </p:nvSpPr>
        <p:spPr>
          <a:xfrm>
            <a:off x="4811044" y="3068425"/>
            <a:ext cx="2441694" cy="984885"/>
          </a:xfrm>
          <a:prstGeom prst="rect">
            <a:avLst/>
          </a:prstGeom>
          <a:noFill/>
        </p:spPr>
        <p:txBody>
          <a:bodyPr wrap="none" rtlCol="0">
            <a:spAutoFit/>
          </a:bodyPr>
          <a:lstStyle/>
          <a:p>
            <a:pPr>
              <a:lnSpc>
                <a:spcPct val="150000"/>
              </a:lnSpc>
            </a:pPr>
            <a:r>
              <a:rPr lang="zh-CN" altLang="en-US" sz="4400" b="1" dirty="0">
                <a:solidFill>
                  <a:srgbClr val="64D0D0"/>
                </a:solidFill>
                <a:cs typeface="+mn-ea"/>
                <a:sym typeface="+mn-lt"/>
              </a:rPr>
              <a:t>活动宣传</a:t>
            </a:r>
            <a:endParaRPr lang="en-US" altLang="zh-CN" sz="4400" b="1" dirty="0">
              <a:solidFill>
                <a:srgbClr val="64D0D0"/>
              </a:solidFill>
              <a:cs typeface="+mn-ea"/>
              <a:sym typeface="+mn-lt"/>
            </a:endParaRPr>
          </a:p>
        </p:txBody>
      </p:sp>
      <p:sp>
        <p:nvSpPr>
          <p:cNvPr id="10" name="矩形 9">
            <a:extLst>
              <a:ext uri="{FF2B5EF4-FFF2-40B4-BE49-F238E27FC236}">
                <a16:creationId xmlns:a16="http://schemas.microsoft.com/office/drawing/2014/main" id="{EA3622E6-FA54-4FEB-926D-0E3C2DE8F4CB}"/>
              </a:ext>
            </a:extLst>
          </p:cNvPr>
          <p:cNvSpPr/>
          <p:nvPr/>
        </p:nvSpPr>
        <p:spPr>
          <a:xfrm>
            <a:off x="3308590" y="4552450"/>
            <a:ext cx="5542984" cy="523220"/>
          </a:xfrm>
          <a:prstGeom prst="rect">
            <a:avLst/>
          </a:prstGeom>
        </p:spPr>
        <p:txBody>
          <a:bodyPr wrap="square">
            <a:spAutoFit/>
          </a:bodyPr>
          <a:lstStyle/>
          <a:p>
            <a:pPr algn="ctr"/>
            <a:r>
              <a:rPr lang="en-US" altLang="zh-CN" sz="2800" dirty="0">
                <a:solidFill>
                  <a:schemeClr val="bg1"/>
                </a:solidFill>
                <a:cs typeface="+mn-ea"/>
                <a:sym typeface="+mn-lt"/>
              </a:rPr>
              <a:t>Activity advertisement</a:t>
            </a:r>
            <a:endParaRPr lang="zh-CN" altLang="en-US" sz="2800" dirty="0">
              <a:solidFill>
                <a:schemeClr val="bg1"/>
              </a:solidFill>
              <a:cs typeface="+mn-ea"/>
              <a:sym typeface="+mn-lt"/>
            </a:endParaRPr>
          </a:p>
        </p:txBody>
      </p:sp>
      <p:sp>
        <p:nvSpPr>
          <p:cNvPr id="12" name="矩形 11">
            <a:extLst>
              <a:ext uri="{FF2B5EF4-FFF2-40B4-BE49-F238E27FC236}">
                <a16:creationId xmlns:a16="http://schemas.microsoft.com/office/drawing/2014/main" id="{C859FEEF-F94A-477F-9214-96F44A2248E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CFBA6F1A-34B3-4FA1-B210-E3077BF7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5755" flipH="1">
            <a:off x="956131" y="672223"/>
            <a:ext cx="1870768" cy="1680750"/>
          </a:xfrm>
          <a:prstGeom prst="rect">
            <a:avLst/>
          </a:prstGeom>
        </p:spPr>
      </p:pic>
      <p:pic>
        <p:nvPicPr>
          <p:cNvPr id="14" name="图片 13">
            <a:extLst>
              <a:ext uri="{FF2B5EF4-FFF2-40B4-BE49-F238E27FC236}">
                <a16:creationId xmlns:a16="http://schemas.microsoft.com/office/drawing/2014/main" id="{575FB11E-503C-4512-91BA-989FB4852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9644372" y="1655925"/>
            <a:ext cx="686542" cy="1151368"/>
          </a:xfrm>
          <a:prstGeom prst="rect">
            <a:avLst/>
          </a:prstGeom>
          <a:noFill/>
        </p:spPr>
      </p:pic>
      <p:pic>
        <p:nvPicPr>
          <p:cNvPr id="15" name="图片 14">
            <a:extLst>
              <a:ext uri="{FF2B5EF4-FFF2-40B4-BE49-F238E27FC236}">
                <a16:creationId xmlns:a16="http://schemas.microsoft.com/office/drawing/2014/main" id="{B76DB054-25B5-478F-B92C-55FE4C1A6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011793" flipH="1">
            <a:off x="9613998" y="4314018"/>
            <a:ext cx="979370" cy="2224030"/>
          </a:xfrm>
          <a:prstGeom prst="rect">
            <a:avLst/>
          </a:prstGeom>
          <a:noFill/>
        </p:spPr>
      </p:pic>
      <p:sp>
        <p:nvSpPr>
          <p:cNvPr id="16" name="星形: 五角 15">
            <a:extLst>
              <a:ext uri="{FF2B5EF4-FFF2-40B4-BE49-F238E27FC236}">
                <a16:creationId xmlns:a16="http://schemas.microsoft.com/office/drawing/2014/main" id="{AE15404C-792C-47D3-8A95-E9C198D3DC17}"/>
              </a:ext>
            </a:extLst>
          </p:cNvPr>
          <p:cNvSpPr/>
          <p:nvPr/>
        </p:nvSpPr>
        <p:spPr>
          <a:xfrm rot="2547906">
            <a:off x="4918961" y="5640493"/>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a:extLst>
              <a:ext uri="{FF2B5EF4-FFF2-40B4-BE49-F238E27FC236}">
                <a16:creationId xmlns:a16="http://schemas.microsoft.com/office/drawing/2014/main" id="{634F6172-B62F-4F7C-AB28-702FA15BD1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6" t="62784" r="92308"/>
          <a:stretch/>
        </p:blipFill>
        <p:spPr>
          <a:xfrm rot="19277378">
            <a:off x="1863592" y="4783931"/>
            <a:ext cx="461653" cy="311580"/>
          </a:xfrm>
          <a:prstGeom prst="rect">
            <a:avLst/>
          </a:prstGeom>
        </p:spPr>
      </p:pic>
      <p:sp>
        <p:nvSpPr>
          <p:cNvPr id="18" name="星形: 五角 17">
            <a:extLst>
              <a:ext uri="{FF2B5EF4-FFF2-40B4-BE49-F238E27FC236}">
                <a16:creationId xmlns:a16="http://schemas.microsoft.com/office/drawing/2014/main" id="{5A551A93-232E-4DD1-8E14-9C6387FC9887}"/>
              </a:ext>
            </a:extLst>
          </p:cNvPr>
          <p:cNvSpPr/>
          <p:nvPr/>
        </p:nvSpPr>
        <p:spPr>
          <a:xfrm rot="2547906">
            <a:off x="7632953" y="343190"/>
            <a:ext cx="654153" cy="589854"/>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5569265" y="1216190"/>
            <a:ext cx="925253" cy="523220"/>
          </a:xfrm>
          <a:prstGeom prst="rect">
            <a:avLst/>
          </a:prstGeom>
          <a:noFill/>
        </p:spPr>
        <p:txBody>
          <a:bodyPr wrap="none" rtlCol="0">
            <a:spAutoFit/>
          </a:bodyPr>
          <a:lstStyle/>
          <a:p>
            <a:r>
              <a:rPr lang="en-US" altLang="zh-CN" sz="2800" dirty="0">
                <a:solidFill>
                  <a:schemeClr val="bg1"/>
                </a:solidFill>
              </a:rPr>
              <a:t>Fourth</a:t>
            </a:r>
            <a:endParaRPr lang="zh-CN" altLang="en-US" sz="2800" dirty="0">
              <a:solidFill>
                <a:schemeClr val="bg1"/>
              </a:solidFill>
            </a:endParaRPr>
          </a:p>
        </p:txBody>
      </p:sp>
    </p:spTree>
    <p:extLst>
      <p:ext uri="{BB962C8B-B14F-4D97-AF65-F5344CB8AC3E}">
        <p14:creationId xmlns:p14="http://schemas.microsoft.com/office/powerpoint/2010/main" val="3393829948"/>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650"/>
                            </p:stCondLst>
                            <p:childTnLst>
                              <p:par>
                                <p:cTn id="17" presetID="10" presetClass="entr" presetSubtype="0" fill="hold"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1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90">
            <a:extLst>
              <a:ext uri="{FF2B5EF4-FFF2-40B4-BE49-F238E27FC236}">
                <a16:creationId xmlns:a16="http://schemas.microsoft.com/office/drawing/2014/main" id="{C15A7737-BAEC-481D-A02B-C016879766D2}"/>
              </a:ext>
            </a:extLst>
          </p:cNvPr>
          <p:cNvSpPr/>
          <p:nvPr/>
        </p:nvSpPr>
        <p:spPr>
          <a:xfrm>
            <a:off x="279891" y="283375"/>
            <a:ext cx="9968668" cy="63671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5600" spc="-112">
                <a:latin typeface="+mn-lt"/>
                <a:ea typeface="+mn-ea"/>
                <a:cs typeface="+mn-cs"/>
                <a:sym typeface="Lato Light"/>
              </a:defRPr>
            </a:lvl1pPr>
          </a:lstStyle>
          <a:p>
            <a:r>
              <a:rPr lang="zh-CN" altLang="en-US" sz="3200" b="1" dirty="0">
                <a:solidFill>
                  <a:srgbClr val="64D0D0"/>
                </a:solidFill>
                <a:cs typeface="+mn-ea"/>
                <a:sym typeface="+mn-lt"/>
              </a:rPr>
              <a:t>活动宣传和直播</a:t>
            </a:r>
            <a:endParaRPr sz="3200" b="1" dirty="0">
              <a:solidFill>
                <a:srgbClr val="64D0D0"/>
              </a:solidFill>
              <a:cs typeface="+mn-ea"/>
              <a:sym typeface="+mn-lt"/>
            </a:endParaRPr>
          </a:p>
        </p:txBody>
      </p:sp>
      <p:sp>
        <p:nvSpPr>
          <p:cNvPr id="33" name="Shape 591">
            <a:extLst>
              <a:ext uri="{FF2B5EF4-FFF2-40B4-BE49-F238E27FC236}">
                <a16:creationId xmlns:a16="http://schemas.microsoft.com/office/drawing/2014/main" id="{FF7A873A-F59D-47FF-82F7-74B782AF7D93}"/>
              </a:ext>
            </a:extLst>
          </p:cNvPr>
          <p:cNvSpPr/>
          <p:nvPr/>
        </p:nvSpPr>
        <p:spPr>
          <a:xfrm>
            <a:off x="200379" y="4782251"/>
            <a:ext cx="3111295" cy="92447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a:lnSpc>
                <a:spcPct val="110000"/>
              </a:lnSpc>
              <a:defRPr sz="2700">
                <a:latin typeface="Lato Regular"/>
                <a:ea typeface="Lato Regular"/>
                <a:cs typeface="Lato Regular"/>
                <a:sym typeface="Lato Regular"/>
              </a:defRPr>
            </a:pPr>
            <a:r>
              <a:rPr lang="zh-CN" altLang="en-US" sz="2000" dirty="0">
                <a:solidFill>
                  <a:schemeClr val="bg1">
                    <a:lumMod val="85000"/>
                  </a:schemeClr>
                </a:solidFill>
                <a:cs typeface="+mn-ea"/>
                <a:sym typeface="+mn-lt"/>
              </a:rPr>
              <a:t>通过小程序发起填写活动，</a:t>
            </a:r>
            <a:endParaRPr lang="en-US" altLang="zh-CN" sz="2000" dirty="0">
              <a:solidFill>
                <a:schemeClr val="bg1">
                  <a:lumMod val="85000"/>
                </a:schemeClr>
              </a:solidFill>
              <a:cs typeface="+mn-ea"/>
              <a:sym typeface="+mn-lt"/>
            </a:endParaRPr>
          </a:p>
          <a:p>
            <a:pPr>
              <a:lnSpc>
                <a:spcPct val="110000"/>
              </a:lnSpc>
              <a:defRPr sz="2700">
                <a:latin typeface="Lato Regular"/>
                <a:ea typeface="Lato Regular"/>
                <a:cs typeface="Lato Regular"/>
                <a:sym typeface="Lato Regular"/>
              </a:defRPr>
            </a:pPr>
            <a:r>
              <a:rPr lang="zh-CN" altLang="en-US" sz="2000" dirty="0">
                <a:solidFill>
                  <a:schemeClr val="bg1">
                    <a:lumMod val="85000"/>
                  </a:schemeClr>
                </a:solidFill>
                <a:cs typeface="+mn-ea"/>
                <a:sym typeface="+mn-lt"/>
              </a:rPr>
              <a:t>学生可点击方便参与。</a:t>
            </a:r>
            <a:endParaRPr sz="2000" dirty="0">
              <a:solidFill>
                <a:schemeClr val="bg1">
                  <a:lumMod val="85000"/>
                </a:schemeClr>
              </a:solidFill>
              <a:cs typeface="+mn-ea"/>
              <a:sym typeface="+mn-lt"/>
            </a:endParaRPr>
          </a:p>
        </p:txBody>
      </p:sp>
      <p:sp>
        <p:nvSpPr>
          <p:cNvPr id="34" name="Shape 592">
            <a:extLst>
              <a:ext uri="{FF2B5EF4-FFF2-40B4-BE49-F238E27FC236}">
                <a16:creationId xmlns:a16="http://schemas.microsoft.com/office/drawing/2014/main" id="{B10F2083-FF87-4883-91B4-832A6DA0BC4B}"/>
              </a:ext>
            </a:extLst>
          </p:cNvPr>
          <p:cNvSpPr/>
          <p:nvPr/>
        </p:nvSpPr>
        <p:spPr>
          <a:xfrm>
            <a:off x="635206" y="4066128"/>
            <a:ext cx="2935988" cy="59409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spc="-128">
                <a:latin typeface="+mn-lt"/>
                <a:ea typeface="+mn-ea"/>
                <a:cs typeface="+mn-cs"/>
                <a:sym typeface="Lato Light"/>
              </a:defRPr>
            </a:lvl1pPr>
          </a:lstStyle>
          <a:p>
            <a:r>
              <a:rPr lang="zh-CN" altLang="en-US" sz="2800" b="1" dirty="0">
                <a:solidFill>
                  <a:srgbClr val="64D0D0"/>
                </a:solidFill>
                <a:cs typeface="+mn-ea"/>
                <a:sym typeface="+mn-lt"/>
              </a:rPr>
              <a:t>微信小程序</a:t>
            </a:r>
            <a:endParaRPr sz="2800" b="1" dirty="0">
              <a:solidFill>
                <a:srgbClr val="64D0D0"/>
              </a:solidFill>
              <a:cs typeface="+mn-ea"/>
              <a:sym typeface="+mn-lt"/>
            </a:endParaRPr>
          </a:p>
        </p:txBody>
      </p:sp>
      <p:sp>
        <p:nvSpPr>
          <p:cNvPr id="35" name="Shape 593">
            <a:extLst>
              <a:ext uri="{FF2B5EF4-FFF2-40B4-BE49-F238E27FC236}">
                <a16:creationId xmlns:a16="http://schemas.microsoft.com/office/drawing/2014/main" id="{6D406142-DF57-4477-801B-31E63DEB6913}"/>
              </a:ext>
            </a:extLst>
          </p:cNvPr>
          <p:cNvSpPr/>
          <p:nvPr/>
        </p:nvSpPr>
        <p:spPr>
          <a:xfrm>
            <a:off x="3383886" y="4715991"/>
            <a:ext cx="2880757" cy="92447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a:lnSpc>
                <a:spcPct val="110000"/>
              </a:lnSpc>
              <a:defRPr sz="2700">
                <a:latin typeface="Lato Regular"/>
                <a:ea typeface="Lato Regular"/>
                <a:cs typeface="Lato Regular"/>
                <a:sym typeface="Lato Regular"/>
              </a:defRPr>
            </a:pPr>
            <a:r>
              <a:rPr lang="zh-CN" altLang="en-US" sz="2000" dirty="0">
                <a:solidFill>
                  <a:schemeClr val="bg1">
                    <a:lumMod val="85000"/>
                  </a:schemeClr>
                </a:solidFill>
                <a:cs typeface="+mn-ea"/>
                <a:sym typeface="+mn-lt"/>
              </a:rPr>
              <a:t>通过在</a:t>
            </a:r>
            <a:r>
              <a:rPr lang="en-US" altLang="zh-CN" sz="2000" dirty="0">
                <a:solidFill>
                  <a:schemeClr val="bg1">
                    <a:lumMod val="85000"/>
                  </a:schemeClr>
                </a:solidFill>
                <a:cs typeface="+mn-ea"/>
                <a:sym typeface="+mn-lt"/>
              </a:rPr>
              <a:t>b</a:t>
            </a:r>
            <a:r>
              <a:rPr lang="zh-CN" altLang="en-US" sz="2000" dirty="0">
                <a:solidFill>
                  <a:schemeClr val="bg1">
                    <a:lumMod val="85000"/>
                  </a:schemeClr>
                </a:solidFill>
                <a:cs typeface="+mn-ea"/>
                <a:sym typeface="+mn-lt"/>
              </a:rPr>
              <a:t>站直播，让更多的人在宿舍可以观看实时场景。</a:t>
            </a:r>
            <a:endParaRPr sz="2000" dirty="0">
              <a:solidFill>
                <a:schemeClr val="bg1">
                  <a:lumMod val="85000"/>
                </a:schemeClr>
              </a:solidFill>
              <a:cs typeface="+mn-ea"/>
              <a:sym typeface="+mn-lt"/>
            </a:endParaRPr>
          </a:p>
        </p:txBody>
      </p:sp>
      <p:sp>
        <p:nvSpPr>
          <p:cNvPr id="36" name="Shape 594">
            <a:extLst>
              <a:ext uri="{FF2B5EF4-FFF2-40B4-BE49-F238E27FC236}">
                <a16:creationId xmlns:a16="http://schemas.microsoft.com/office/drawing/2014/main" id="{32C54C7A-FCBC-4136-AA51-14148010A015}"/>
              </a:ext>
            </a:extLst>
          </p:cNvPr>
          <p:cNvSpPr/>
          <p:nvPr/>
        </p:nvSpPr>
        <p:spPr>
          <a:xfrm>
            <a:off x="4023424" y="4151951"/>
            <a:ext cx="2935988" cy="47522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spc="-128">
                <a:latin typeface="+mn-lt"/>
                <a:ea typeface="+mn-ea"/>
                <a:cs typeface="+mn-cs"/>
                <a:sym typeface="Lato Light"/>
              </a:defRPr>
            </a:lvl1pPr>
          </a:lstStyle>
          <a:p>
            <a:r>
              <a:rPr lang="en-US" altLang="zh-CN" sz="2800" b="1" dirty="0" err="1">
                <a:solidFill>
                  <a:srgbClr val="64D0D0"/>
                </a:solidFill>
                <a:cs typeface="+mn-ea"/>
                <a:sym typeface="+mn-lt"/>
              </a:rPr>
              <a:t>Bilibili</a:t>
            </a:r>
            <a:r>
              <a:rPr lang="zh-CN" altLang="en-US" sz="2800" b="1" dirty="0">
                <a:solidFill>
                  <a:srgbClr val="64D0D0"/>
                </a:solidFill>
                <a:cs typeface="+mn-ea"/>
                <a:sym typeface="+mn-lt"/>
              </a:rPr>
              <a:t>直播</a:t>
            </a:r>
            <a:endParaRPr sz="2800" b="1" dirty="0">
              <a:solidFill>
                <a:srgbClr val="64D0D0"/>
              </a:solidFill>
              <a:cs typeface="+mn-ea"/>
              <a:sym typeface="+mn-lt"/>
            </a:endParaRPr>
          </a:p>
        </p:txBody>
      </p:sp>
      <p:sp>
        <p:nvSpPr>
          <p:cNvPr id="37" name="Shape 595">
            <a:extLst>
              <a:ext uri="{FF2B5EF4-FFF2-40B4-BE49-F238E27FC236}">
                <a16:creationId xmlns:a16="http://schemas.microsoft.com/office/drawing/2014/main" id="{675B17EE-2225-44E2-919A-0AE0E05536AB}"/>
              </a:ext>
            </a:extLst>
          </p:cNvPr>
          <p:cNvSpPr/>
          <p:nvPr/>
        </p:nvSpPr>
        <p:spPr>
          <a:xfrm>
            <a:off x="6682082" y="4769341"/>
            <a:ext cx="2880757" cy="92447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a:lnSpc>
                <a:spcPct val="110000"/>
              </a:lnSpc>
              <a:defRPr sz="2700">
                <a:latin typeface="Lato Regular"/>
                <a:ea typeface="Lato Regular"/>
                <a:cs typeface="Lato Regular"/>
                <a:sym typeface="Lato Regular"/>
              </a:defRPr>
            </a:pPr>
            <a:r>
              <a:rPr lang="en-US" sz="2000" dirty="0">
                <a:solidFill>
                  <a:schemeClr val="bg1">
                    <a:lumMod val="85000"/>
                  </a:schemeClr>
                </a:solidFill>
                <a:cs typeface="+mn-ea"/>
                <a:sym typeface="+mn-lt"/>
              </a:rPr>
              <a:t>YouTube</a:t>
            </a:r>
            <a:r>
              <a:rPr lang="zh-CN" altLang="en-US" sz="2000" dirty="0">
                <a:solidFill>
                  <a:schemeClr val="bg1">
                    <a:lumMod val="85000"/>
                  </a:schemeClr>
                </a:solidFill>
                <a:cs typeface="+mn-ea"/>
                <a:sym typeface="+mn-lt"/>
              </a:rPr>
              <a:t>是给外国人观看的视频网站，可给各国际学校学生提供观看的平台。</a:t>
            </a:r>
            <a:endParaRPr sz="2000" dirty="0">
              <a:solidFill>
                <a:schemeClr val="bg1">
                  <a:lumMod val="85000"/>
                </a:schemeClr>
              </a:solidFill>
              <a:cs typeface="+mn-ea"/>
              <a:sym typeface="+mn-lt"/>
            </a:endParaRPr>
          </a:p>
        </p:txBody>
      </p:sp>
      <p:sp>
        <p:nvSpPr>
          <p:cNvPr id="38" name="Shape 596">
            <a:extLst>
              <a:ext uri="{FF2B5EF4-FFF2-40B4-BE49-F238E27FC236}">
                <a16:creationId xmlns:a16="http://schemas.microsoft.com/office/drawing/2014/main" id="{7A5BA68F-1562-4A0A-922A-E4E0CC16EE77}"/>
              </a:ext>
            </a:extLst>
          </p:cNvPr>
          <p:cNvSpPr/>
          <p:nvPr/>
        </p:nvSpPr>
        <p:spPr>
          <a:xfrm>
            <a:off x="7152812" y="4155972"/>
            <a:ext cx="2935988" cy="47522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spc="-128">
                <a:latin typeface="+mn-lt"/>
                <a:ea typeface="+mn-ea"/>
                <a:cs typeface="+mn-cs"/>
                <a:sym typeface="Lato Light"/>
              </a:defRPr>
            </a:lvl1pPr>
          </a:lstStyle>
          <a:p>
            <a:r>
              <a:rPr lang="en-US" altLang="zh-CN" sz="2800" b="1" dirty="0">
                <a:solidFill>
                  <a:srgbClr val="64D0D0"/>
                </a:solidFill>
                <a:cs typeface="+mn-ea"/>
                <a:sym typeface="+mn-lt"/>
              </a:rPr>
              <a:t>YouTube</a:t>
            </a:r>
            <a:r>
              <a:rPr lang="zh-CN" altLang="en-US" sz="2800" b="1" dirty="0">
                <a:solidFill>
                  <a:srgbClr val="64D0D0"/>
                </a:solidFill>
                <a:cs typeface="+mn-ea"/>
                <a:sym typeface="+mn-lt"/>
              </a:rPr>
              <a:t>直播</a:t>
            </a:r>
            <a:endParaRPr sz="2800" b="1" dirty="0">
              <a:solidFill>
                <a:srgbClr val="64D0D0"/>
              </a:solidFill>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15" y="1338104"/>
            <a:ext cx="2133600"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010" y="1359075"/>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830" y="1559101"/>
            <a:ext cx="2619375" cy="1743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图片 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75548" y="1272480"/>
            <a:ext cx="1648294" cy="2228850"/>
          </a:xfrm>
          <a:prstGeom prst="rect">
            <a:avLst/>
          </a:prstGeom>
        </p:spPr>
      </p:pic>
      <p:sp>
        <p:nvSpPr>
          <p:cNvPr id="16" name="Shape 596">
            <a:extLst>
              <a:ext uri="{FF2B5EF4-FFF2-40B4-BE49-F238E27FC236}">
                <a16:creationId xmlns:a16="http://schemas.microsoft.com/office/drawing/2014/main" id="{7A5BA68F-1562-4A0A-922A-E4E0CC16EE77}"/>
              </a:ext>
            </a:extLst>
          </p:cNvPr>
          <p:cNvSpPr/>
          <p:nvPr/>
        </p:nvSpPr>
        <p:spPr>
          <a:xfrm>
            <a:off x="9816153" y="4151951"/>
            <a:ext cx="2935988" cy="47522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spc="-128">
                <a:latin typeface="+mn-lt"/>
                <a:ea typeface="+mn-ea"/>
                <a:cs typeface="+mn-cs"/>
                <a:sym typeface="Lato Light"/>
              </a:defRPr>
            </a:lvl1pPr>
          </a:lstStyle>
          <a:p>
            <a:r>
              <a:rPr lang="zh-CN" altLang="en-US" sz="2800" b="1" dirty="0">
                <a:solidFill>
                  <a:srgbClr val="64D0D0"/>
                </a:solidFill>
                <a:cs typeface="+mn-ea"/>
                <a:sym typeface="+mn-lt"/>
              </a:rPr>
              <a:t>海报及宣传单</a:t>
            </a:r>
            <a:endParaRPr sz="2800" b="1" dirty="0">
              <a:solidFill>
                <a:srgbClr val="64D0D0"/>
              </a:solidFill>
              <a:cs typeface="+mn-ea"/>
              <a:sym typeface="+mn-lt"/>
            </a:endParaRPr>
          </a:p>
        </p:txBody>
      </p:sp>
      <p:sp>
        <p:nvSpPr>
          <p:cNvPr id="17" name="Shape 595">
            <a:extLst>
              <a:ext uri="{FF2B5EF4-FFF2-40B4-BE49-F238E27FC236}">
                <a16:creationId xmlns:a16="http://schemas.microsoft.com/office/drawing/2014/main" id="{675B17EE-2225-44E2-919A-0AE0E05536AB}"/>
              </a:ext>
            </a:extLst>
          </p:cNvPr>
          <p:cNvSpPr/>
          <p:nvPr/>
        </p:nvSpPr>
        <p:spPr>
          <a:xfrm>
            <a:off x="10088800" y="4741711"/>
            <a:ext cx="1798400" cy="168761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a:lnSpc>
                <a:spcPct val="110000"/>
              </a:lnSpc>
              <a:defRPr sz="2700">
                <a:latin typeface="Lato Regular"/>
                <a:ea typeface="Lato Regular"/>
                <a:cs typeface="Lato Regular"/>
                <a:sym typeface="Lato Regular"/>
              </a:defRPr>
            </a:pPr>
            <a:r>
              <a:rPr lang="zh-CN" altLang="en-US" sz="2000" dirty="0">
                <a:solidFill>
                  <a:schemeClr val="bg1">
                    <a:lumMod val="85000"/>
                  </a:schemeClr>
                </a:solidFill>
                <a:cs typeface="+mn-ea"/>
                <a:sym typeface="+mn-lt"/>
              </a:rPr>
              <a:t>让同学们直观了解音乐活动</a:t>
            </a:r>
            <a:endParaRPr lang="en-US" altLang="zh-CN" sz="2000" dirty="0">
              <a:solidFill>
                <a:schemeClr val="bg1">
                  <a:lumMod val="85000"/>
                </a:schemeClr>
              </a:solidFill>
              <a:cs typeface="+mn-ea"/>
              <a:sym typeface="+mn-lt"/>
            </a:endParaRPr>
          </a:p>
          <a:p>
            <a:pPr>
              <a:lnSpc>
                <a:spcPct val="110000"/>
              </a:lnSpc>
              <a:defRPr sz="2700">
                <a:latin typeface="Lato Regular"/>
                <a:ea typeface="Lato Regular"/>
                <a:cs typeface="Lato Regular"/>
                <a:sym typeface="Lato Regular"/>
              </a:defRPr>
            </a:pPr>
            <a:r>
              <a:rPr lang="zh-CN" altLang="en-US" sz="2000" dirty="0">
                <a:solidFill>
                  <a:schemeClr val="bg1">
                    <a:lumMod val="85000"/>
                  </a:schemeClr>
                </a:solidFill>
                <a:cs typeface="+mn-ea"/>
                <a:sym typeface="+mn-lt"/>
              </a:rPr>
              <a:t>的节目单及时间地点</a:t>
            </a:r>
            <a:endParaRPr sz="2000" dirty="0">
              <a:solidFill>
                <a:schemeClr val="bg1">
                  <a:lumMod val="85000"/>
                </a:schemeClr>
              </a:solidFill>
              <a:cs typeface="+mn-ea"/>
              <a:sym typeface="+mn-lt"/>
            </a:endParaRPr>
          </a:p>
        </p:txBody>
      </p:sp>
    </p:spTree>
    <p:extLst>
      <p:ext uri="{BB962C8B-B14F-4D97-AF65-F5344CB8AC3E}">
        <p14:creationId xmlns:p14="http://schemas.microsoft.com/office/powerpoint/2010/main" val="3562836921"/>
      </p:ext>
    </p:extLst>
  </p:cSld>
  <p:clrMapOvr>
    <a:masterClrMapping/>
  </p:clrMapOvr>
  <mc:AlternateContent xmlns:mc="http://schemas.openxmlformats.org/markup-compatibility/2006" xmlns:p14="http://schemas.microsoft.com/office/powerpoint/2010/main">
    <mc:Choice Requires="p14">
      <p:transition spd="slow" p14:dur="1400" advTm="9000">
        <p14:ripple/>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0" fill="hold"/>
                                        <p:tgtEl>
                                          <p:spTgt spid="36"/>
                                        </p:tgtEl>
                                        <p:attrNameLst>
                                          <p:attrName>ppt_w</p:attrName>
                                        </p:attrNameLst>
                                      </p:cBhvr>
                                      <p:tavLst>
                                        <p:tav tm="0">
                                          <p:val>
                                            <p:fltVal val="0"/>
                                          </p:val>
                                        </p:tav>
                                        <p:tav tm="100000">
                                          <p:val>
                                            <p:strVal val="#ppt_w"/>
                                          </p:val>
                                        </p:tav>
                                      </p:tavLst>
                                    </p:anim>
                                    <p:anim calcmode="lin" valueType="num">
                                      <p:cBhvr>
                                        <p:cTn id="26" dur="1000" fill="hold"/>
                                        <p:tgtEl>
                                          <p:spTgt spid="36"/>
                                        </p:tgtEl>
                                        <p:attrNameLst>
                                          <p:attrName>ppt_h</p:attrName>
                                        </p:attrNameLst>
                                      </p:cBhvr>
                                      <p:tavLst>
                                        <p:tav tm="0">
                                          <p:val>
                                            <p:fltVal val="0"/>
                                          </p:val>
                                        </p:tav>
                                        <p:tav tm="100000">
                                          <p:val>
                                            <p:strVal val="#ppt_h"/>
                                          </p:val>
                                        </p:tav>
                                      </p:tavLst>
                                    </p:anim>
                                    <p:anim calcmode="lin" valueType="num">
                                      <p:cBhvr>
                                        <p:cTn id="27" dur="1000" fill="hold"/>
                                        <p:tgtEl>
                                          <p:spTgt spid="36"/>
                                        </p:tgtEl>
                                        <p:attrNameLst>
                                          <p:attrName>style.rotation</p:attrName>
                                        </p:attrNameLst>
                                      </p:cBhvr>
                                      <p:tavLst>
                                        <p:tav tm="0">
                                          <p:val>
                                            <p:fltVal val="90"/>
                                          </p:val>
                                        </p:tav>
                                        <p:tav tm="100000">
                                          <p:val>
                                            <p:fltVal val="0"/>
                                          </p:val>
                                        </p:tav>
                                      </p:tavLst>
                                    </p:anim>
                                    <p:animEffect transition="in" filter="fade">
                                      <p:cBhvr>
                                        <p:cTn id="28" dur="1000"/>
                                        <p:tgtEl>
                                          <p:spTgt spid="3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1000" fill="hold"/>
                                        <p:tgtEl>
                                          <p:spTgt spid="35"/>
                                        </p:tgtEl>
                                        <p:attrNameLst>
                                          <p:attrName>ppt_w</p:attrName>
                                        </p:attrNameLst>
                                      </p:cBhvr>
                                      <p:tavLst>
                                        <p:tav tm="0">
                                          <p:val>
                                            <p:fltVal val="0"/>
                                          </p:val>
                                        </p:tav>
                                        <p:tav tm="100000">
                                          <p:val>
                                            <p:strVal val="#ppt_w"/>
                                          </p:val>
                                        </p:tav>
                                      </p:tavLst>
                                    </p:anim>
                                    <p:anim calcmode="lin" valueType="num">
                                      <p:cBhvr>
                                        <p:cTn id="32" dur="1000" fill="hold"/>
                                        <p:tgtEl>
                                          <p:spTgt spid="35"/>
                                        </p:tgtEl>
                                        <p:attrNameLst>
                                          <p:attrName>ppt_h</p:attrName>
                                        </p:attrNameLst>
                                      </p:cBhvr>
                                      <p:tavLst>
                                        <p:tav tm="0">
                                          <p:val>
                                            <p:fltVal val="0"/>
                                          </p:val>
                                        </p:tav>
                                        <p:tav tm="100000">
                                          <p:val>
                                            <p:strVal val="#ppt_h"/>
                                          </p:val>
                                        </p:tav>
                                      </p:tavLst>
                                    </p:anim>
                                    <p:anim calcmode="lin" valueType="num">
                                      <p:cBhvr>
                                        <p:cTn id="33" dur="1000" fill="hold"/>
                                        <p:tgtEl>
                                          <p:spTgt spid="35"/>
                                        </p:tgtEl>
                                        <p:attrNameLst>
                                          <p:attrName>style.rotation</p:attrName>
                                        </p:attrNameLst>
                                      </p:cBhvr>
                                      <p:tavLst>
                                        <p:tav tm="0">
                                          <p:val>
                                            <p:fltVal val="90"/>
                                          </p:val>
                                        </p:tav>
                                        <p:tav tm="100000">
                                          <p:val>
                                            <p:fltVal val="0"/>
                                          </p:val>
                                        </p:tav>
                                      </p:tavLst>
                                    </p:anim>
                                    <p:animEffect transition="in" filter="fade">
                                      <p:cBhvr>
                                        <p:cTn id="34" dur="1000"/>
                                        <p:tgtEl>
                                          <p:spTgt spid="3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 calcmode="lin" valueType="num">
                                      <p:cBhvr>
                                        <p:cTn id="39" dur="1000" fill="hold"/>
                                        <p:tgtEl>
                                          <p:spTgt spid="38"/>
                                        </p:tgtEl>
                                        <p:attrNameLst>
                                          <p:attrName>style.rotation</p:attrName>
                                        </p:attrNameLst>
                                      </p:cBhvr>
                                      <p:tavLst>
                                        <p:tav tm="0">
                                          <p:val>
                                            <p:fltVal val="90"/>
                                          </p:val>
                                        </p:tav>
                                        <p:tav tm="100000">
                                          <p:val>
                                            <p:fltVal val="0"/>
                                          </p:val>
                                        </p:tav>
                                      </p:tavLst>
                                    </p:anim>
                                    <p:animEffect transition="in" filter="fade">
                                      <p:cBhvr>
                                        <p:cTn id="40" dur="1000"/>
                                        <p:tgtEl>
                                          <p:spTgt spid="3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fltVal val="0"/>
                                          </p:val>
                                        </p:tav>
                                        <p:tav tm="100000">
                                          <p:val>
                                            <p:strVal val="#ppt_w"/>
                                          </p:val>
                                        </p:tav>
                                      </p:tavLst>
                                    </p:anim>
                                    <p:anim calcmode="lin" valueType="num">
                                      <p:cBhvr>
                                        <p:cTn id="44" dur="1000" fill="hold"/>
                                        <p:tgtEl>
                                          <p:spTgt spid="37"/>
                                        </p:tgtEl>
                                        <p:attrNameLst>
                                          <p:attrName>ppt_h</p:attrName>
                                        </p:attrNameLst>
                                      </p:cBhvr>
                                      <p:tavLst>
                                        <p:tav tm="0">
                                          <p:val>
                                            <p:fltVal val="0"/>
                                          </p:val>
                                        </p:tav>
                                        <p:tav tm="100000">
                                          <p:val>
                                            <p:strVal val="#ppt_h"/>
                                          </p:val>
                                        </p:tav>
                                      </p:tavLst>
                                    </p:anim>
                                    <p:anim calcmode="lin" valueType="num">
                                      <p:cBhvr>
                                        <p:cTn id="45" dur="1000" fill="hold"/>
                                        <p:tgtEl>
                                          <p:spTgt spid="37"/>
                                        </p:tgtEl>
                                        <p:attrNameLst>
                                          <p:attrName>style.rotation</p:attrName>
                                        </p:attrNameLst>
                                      </p:cBhvr>
                                      <p:tavLst>
                                        <p:tav tm="0">
                                          <p:val>
                                            <p:fltVal val="90"/>
                                          </p:val>
                                        </p:tav>
                                        <p:tav tm="100000">
                                          <p:val>
                                            <p:fltVal val="0"/>
                                          </p:val>
                                        </p:tav>
                                      </p:tavLst>
                                    </p:anim>
                                    <p:animEffect transition="in" filter="fade">
                                      <p:cBhvr>
                                        <p:cTn id="46" dur="1000"/>
                                        <p:tgtEl>
                                          <p:spTgt spid="3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fltVal val="0"/>
                                          </p:val>
                                        </p:tav>
                                        <p:tav tm="100000">
                                          <p:val>
                                            <p:strVal val="#ppt_w"/>
                                          </p:val>
                                        </p:tav>
                                      </p:tavLst>
                                    </p:anim>
                                    <p:anim calcmode="lin" valueType="num">
                                      <p:cBhvr>
                                        <p:cTn id="50" dur="1000" fill="hold"/>
                                        <p:tgtEl>
                                          <p:spTgt spid="16"/>
                                        </p:tgtEl>
                                        <p:attrNameLst>
                                          <p:attrName>ppt_h</p:attrName>
                                        </p:attrNameLst>
                                      </p:cBhvr>
                                      <p:tavLst>
                                        <p:tav tm="0">
                                          <p:val>
                                            <p:fltVal val="0"/>
                                          </p:val>
                                        </p:tav>
                                        <p:tav tm="100000">
                                          <p:val>
                                            <p:strVal val="#ppt_h"/>
                                          </p:val>
                                        </p:tav>
                                      </p:tavLst>
                                    </p:anim>
                                    <p:anim calcmode="lin" valueType="num">
                                      <p:cBhvr>
                                        <p:cTn id="51" dur="1000" fill="hold"/>
                                        <p:tgtEl>
                                          <p:spTgt spid="16"/>
                                        </p:tgtEl>
                                        <p:attrNameLst>
                                          <p:attrName>style.rotation</p:attrName>
                                        </p:attrNameLst>
                                      </p:cBhvr>
                                      <p:tavLst>
                                        <p:tav tm="0">
                                          <p:val>
                                            <p:fltVal val="90"/>
                                          </p:val>
                                        </p:tav>
                                        <p:tav tm="100000">
                                          <p:val>
                                            <p:fltVal val="0"/>
                                          </p:val>
                                        </p:tav>
                                      </p:tavLst>
                                    </p:anim>
                                    <p:animEffect transition="in" filter="fade">
                                      <p:cBhvr>
                                        <p:cTn id="52" dur="1000"/>
                                        <p:tgtEl>
                                          <p:spTgt spid="16"/>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par>
                                <p:cTn id="59" presetID="3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1000" fill="hold"/>
                                        <p:tgtEl>
                                          <p:spTgt spid="2"/>
                                        </p:tgtEl>
                                        <p:attrNameLst>
                                          <p:attrName>ppt_w</p:attrName>
                                        </p:attrNameLst>
                                      </p:cBhvr>
                                      <p:tavLst>
                                        <p:tav tm="0">
                                          <p:val>
                                            <p:fltVal val="0"/>
                                          </p:val>
                                        </p:tav>
                                        <p:tav tm="100000">
                                          <p:val>
                                            <p:strVal val="#ppt_w"/>
                                          </p:val>
                                        </p:tav>
                                      </p:tavLst>
                                    </p:anim>
                                    <p:anim calcmode="lin" valueType="num">
                                      <p:cBhvr>
                                        <p:cTn id="62" dur="1000" fill="hold"/>
                                        <p:tgtEl>
                                          <p:spTgt spid="2"/>
                                        </p:tgtEl>
                                        <p:attrNameLst>
                                          <p:attrName>ppt_h</p:attrName>
                                        </p:attrNameLst>
                                      </p:cBhvr>
                                      <p:tavLst>
                                        <p:tav tm="0">
                                          <p:val>
                                            <p:fltVal val="0"/>
                                          </p:val>
                                        </p:tav>
                                        <p:tav tm="100000">
                                          <p:val>
                                            <p:strVal val="#ppt_h"/>
                                          </p:val>
                                        </p:tav>
                                      </p:tavLst>
                                    </p:anim>
                                    <p:anim calcmode="lin" valueType="num">
                                      <p:cBhvr>
                                        <p:cTn id="63" dur="1000" fill="hold"/>
                                        <p:tgtEl>
                                          <p:spTgt spid="2"/>
                                        </p:tgtEl>
                                        <p:attrNameLst>
                                          <p:attrName>style.rotation</p:attrName>
                                        </p:attrNameLst>
                                      </p:cBhvr>
                                      <p:tavLst>
                                        <p:tav tm="0">
                                          <p:val>
                                            <p:fltVal val="90"/>
                                          </p:val>
                                        </p:tav>
                                        <p:tav tm="100000">
                                          <p:val>
                                            <p:fltVal val="0"/>
                                          </p:val>
                                        </p:tav>
                                      </p:tavLst>
                                    </p:anim>
                                    <p:animEffect transition="in" filter="fade">
                                      <p:cBhvr>
                                        <p:cTn id="64" dur="1000"/>
                                        <p:tgtEl>
                                          <p:spTgt spid="2"/>
                                        </p:tgtEl>
                                      </p:cBhvr>
                                    </p:animEffect>
                                  </p:childTnLst>
                                </p:cTn>
                              </p:par>
                              <p:par>
                                <p:cTn id="65" presetID="31"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 calcmode="lin" valueType="num">
                                      <p:cBhvr>
                                        <p:cTn id="69" dur="1000" fill="hold"/>
                                        <p:tgtEl>
                                          <p:spTgt spid="3"/>
                                        </p:tgtEl>
                                        <p:attrNameLst>
                                          <p:attrName>style.rotation</p:attrName>
                                        </p:attrNameLst>
                                      </p:cBhvr>
                                      <p:tavLst>
                                        <p:tav tm="0">
                                          <p:val>
                                            <p:fltVal val="90"/>
                                          </p:val>
                                        </p:tav>
                                        <p:tav tm="100000">
                                          <p:val>
                                            <p:fltVal val="0"/>
                                          </p:val>
                                        </p:tav>
                                      </p:tavLst>
                                    </p:anim>
                                    <p:animEffect transition="in" filter="fade">
                                      <p:cBhvr>
                                        <p:cTn id="70" dur="1000"/>
                                        <p:tgtEl>
                                          <p:spTgt spid="3"/>
                                        </p:tgtEl>
                                      </p:cBhvr>
                                    </p:animEffect>
                                  </p:childTnLst>
                                </p:cTn>
                              </p:par>
                              <p:par>
                                <p:cTn id="71" presetID="3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1000" fill="hold"/>
                                        <p:tgtEl>
                                          <p:spTgt spid="4"/>
                                        </p:tgtEl>
                                        <p:attrNameLst>
                                          <p:attrName>ppt_w</p:attrName>
                                        </p:attrNameLst>
                                      </p:cBhvr>
                                      <p:tavLst>
                                        <p:tav tm="0">
                                          <p:val>
                                            <p:fltVal val="0"/>
                                          </p:val>
                                        </p:tav>
                                        <p:tav tm="100000">
                                          <p:val>
                                            <p:strVal val="#ppt_w"/>
                                          </p:val>
                                        </p:tav>
                                      </p:tavLst>
                                    </p:anim>
                                    <p:anim calcmode="lin" valueType="num">
                                      <p:cBhvr>
                                        <p:cTn id="74" dur="1000" fill="hold"/>
                                        <p:tgtEl>
                                          <p:spTgt spid="4"/>
                                        </p:tgtEl>
                                        <p:attrNameLst>
                                          <p:attrName>ppt_h</p:attrName>
                                        </p:attrNameLst>
                                      </p:cBhvr>
                                      <p:tavLst>
                                        <p:tav tm="0">
                                          <p:val>
                                            <p:fltVal val="0"/>
                                          </p:val>
                                        </p:tav>
                                        <p:tav tm="100000">
                                          <p:val>
                                            <p:strVal val="#ppt_h"/>
                                          </p:val>
                                        </p:tav>
                                      </p:tavLst>
                                    </p:anim>
                                    <p:anim calcmode="lin" valueType="num">
                                      <p:cBhvr>
                                        <p:cTn id="75" dur="1000" fill="hold"/>
                                        <p:tgtEl>
                                          <p:spTgt spid="4"/>
                                        </p:tgtEl>
                                        <p:attrNameLst>
                                          <p:attrName>style.rotation</p:attrName>
                                        </p:attrNameLst>
                                      </p:cBhvr>
                                      <p:tavLst>
                                        <p:tav tm="0">
                                          <p:val>
                                            <p:fltVal val="90"/>
                                          </p:val>
                                        </p:tav>
                                        <p:tav tm="100000">
                                          <p:val>
                                            <p:fltVal val="0"/>
                                          </p:val>
                                        </p:tav>
                                      </p:tavLst>
                                    </p:anim>
                                    <p:animEffect transition="in" filter="fade">
                                      <p:cBhvr>
                                        <p:cTn id="76" dur="1000"/>
                                        <p:tgtEl>
                                          <p:spTgt spid="4"/>
                                        </p:tgtEl>
                                      </p:cBhvr>
                                    </p:animEffect>
                                  </p:childTnLst>
                                </p:cTn>
                              </p:par>
                              <p:par>
                                <p:cTn id="77" presetID="3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1000" fill="hold"/>
                                        <p:tgtEl>
                                          <p:spTgt spid="5"/>
                                        </p:tgtEl>
                                        <p:attrNameLst>
                                          <p:attrName>ppt_w</p:attrName>
                                        </p:attrNameLst>
                                      </p:cBhvr>
                                      <p:tavLst>
                                        <p:tav tm="0">
                                          <p:val>
                                            <p:fltVal val="0"/>
                                          </p:val>
                                        </p:tav>
                                        <p:tav tm="100000">
                                          <p:val>
                                            <p:strVal val="#ppt_w"/>
                                          </p:val>
                                        </p:tav>
                                      </p:tavLst>
                                    </p:anim>
                                    <p:anim calcmode="lin" valueType="num">
                                      <p:cBhvr>
                                        <p:cTn id="80" dur="1000" fill="hold"/>
                                        <p:tgtEl>
                                          <p:spTgt spid="5"/>
                                        </p:tgtEl>
                                        <p:attrNameLst>
                                          <p:attrName>ppt_h</p:attrName>
                                        </p:attrNameLst>
                                      </p:cBhvr>
                                      <p:tavLst>
                                        <p:tav tm="0">
                                          <p:val>
                                            <p:fltVal val="0"/>
                                          </p:val>
                                        </p:tav>
                                        <p:tav tm="100000">
                                          <p:val>
                                            <p:strVal val="#ppt_h"/>
                                          </p:val>
                                        </p:tav>
                                      </p:tavLst>
                                    </p:anim>
                                    <p:anim calcmode="lin" valueType="num">
                                      <p:cBhvr>
                                        <p:cTn id="81" dur="1000" fill="hold"/>
                                        <p:tgtEl>
                                          <p:spTgt spid="5"/>
                                        </p:tgtEl>
                                        <p:attrNameLst>
                                          <p:attrName>style.rotation</p:attrName>
                                        </p:attrNameLst>
                                      </p:cBhvr>
                                      <p:tavLst>
                                        <p:tav tm="0">
                                          <p:val>
                                            <p:fltVal val="90"/>
                                          </p:val>
                                        </p:tav>
                                        <p:tav tm="100000">
                                          <p:val>
                                            <p:fltVal val="0"/>
                                          </p:val>
                                        </p:tav>
                                      </p:tavLst>
                                    </p:anim>
                                    <p:animEffect transition="in" filter="fade">
                                      <p:cBhvr>
                                        <p:cTn id="8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9973A36-7D09-49CC-A5FA-16DEEC83168F}"/>
              </a:ext>
            </a:extLst>
          </p:cNvPr>
          <p:cNvPicPr>
            <a:picLocks noChangeAspect="1"/>
          </p:cNvPicPr>
          <p:nvPr/>
        </p:nvPicPr>
        <p:blipFill rotWithShape="1">
          <a:blip r:embed="rId3">
            <a:extLst>
              <a:ext uri="{28A0092B-C50C-407E-A947-70E740481C1C}">
                <a14:useLocalDpi xmlns:a14="http://schemas.microsoft.com/office/drawing/2010/main" val="0"/>
              </a:ext>
            </a:extLst>
          </a:blip>
          <a:srcRect l="6579" r="7828"/>
          <a:stretch/>
        </p:blipFill>
        <p:spPr>
          <a:xfrm rot="5400000">
            <a:off x="2667894" y="-2616201"/>
            <a:ext cx="6959601" cy="12192003"/>
          </a:xfrm>
          <a:prstGeom prst="rect">
            <a:avLst/>
          </a:prstGeom>
        </p:spPr>
      </p:pic>
      <p:sp>
        <p:nvSpPr>
          <p:cNvPr id="57" name="Shape 240">
            <a:extLst>
              <a:ext uri="{FF2B5EF4-FFF2-40B4-BE49-F238E27FC236}">
                <a16:creationId xmlns:a16="http://schemas.microsoft.com/office/drawing/2014/main" id="{B23F3597-0450-47B6-A034-E9E9C62CD7CB}"/>
              </a:ext>
            </a:extLst>
          </p:cNvPr>
          <p:cNvSpPr/>
          <p:nvPr/>
        </p:nvSpPr>
        <p:spPr>
          <a:xfrm rot="12804342">
            <a:off x="8589325" y="2763938"/>
            <a:ext cx="3215607" cy="3713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FFFFFF">
                <a:alpha val="21364"/>
              </a:srgbClr>
            </a:solidFill>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9" name="Shape 260">
            <a:extLst>
              <a:ext uri="{FF2B5EF4-FFF2-40B4-BE49-F238E27FC236}">
                <a16:creationId xmlns:a16="http://schemas.microsoft.com/office/drawing/2014/main" id="{2EFE0998-20BD-4FB3-88AD-BA0EA18E73FF}"/>
              </a:ext>
            </a:extLst>
          </p:cNvPr>
          <p:cNvSpPr/>
          <p:nvPr/>
        </p:nvSpPr>
        <p:spPr>
          <a:xfrm>
            <a:off x="3073237" y="3337953"/>
            <a:ext cx="1285349" cy="0"/>
          </a:xfrm>
          <a:prstGeom prst="line">
            <a:avLst/>
          </a:prstGeom>
          <a:ln w="25400">
            <a:solidFill>
              <a:srgbClr val="A6AAA9">
                <a:alpha val="24175"/>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a:solidFill>
                <a:schemeClr val="bg1"/>
              </a:solidFill>
              <a:cs typeface="+mn-ea"/>
              <a:sym typeface="+mn-lt"/>
            </a:endParaRPr>
          </a:p>
        </p:txBody>
      </p:sp>
      <p:sp>
        <p:nvSpPr>
          <p:cNvPr id="68" name="Shape 259">
            <a:extLst>
              <a:ext uri="{FF2B5EF4-FFF2-40B4-BE49-F238E27FC236}">
                <a16:creationId xmlns:a16="http://schemas.microsoft.com/office/drawing/2014/main" id="{3175E440-0436-46F3-8B10-E5051B274597}"/>
              </a:ext>
            </a:extLst>
          </p:cNvPr>
          <p:cNvSpPr/>
          <p:nvPr/>
        </p:nvSpPr>
        <p:spPr>
          <a:xfrm>
            <a:off x="2647761" y="817942"/>
            <a:ext cx="4334194" cy="39049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r">
              <a:lnSpc>
                <a:spcPct val="80000"/>
              </a:lnSpc>
              <a:defRPr sz="2400" spc="792"/>
            </a:lvl1pPr>
          </a:lstStyle>
          <a:p>
            <a:r>
              <a:rPr lang="en-US" sz="2000" dirty="0">
                <a:solidFill>
                  <a:schemeClr val="bg1"/>
                </a:solidFill>
                <a:cs typeface="+mn-ea"/>
                <a:sym typeface="+mn-lt"/>
              </a:rPr>
              <a:t>L</a:t>
            </a:r>
            <a:r>
              <a:rPr lang="en-US" altLang="zh-CN" sz="2000" dirty="0">
                <a:solidFill>
                  <a:schemeClr val="bg1"/>
                </a:solidFill>
                <a:cs typeface="+mn-ea"/>
                <a:sym typeface="+mn-lt"/>
              </a:rPr>
              <a:t>ive music</a:t>
            </a:r>
            <a:endParaRPr sz="2000" dirty="0">
              <a:solidFill>
                <a:schemeClr val="bg1"/>
              </a:solidFill>
              <a:cs typeface="+mn-ea"/>
              <a:sym typeface="+mn-lt"/>
            </a:endParaRPr>
          </a:p>
        </p:txBody>
      </p:sp>
      <p:sp>
        <p:nvSpPr>
          <p:cNvPr id="21" name="Shape 313">
            <a:extLst>
              <a:ext uri="{FF2B5EF4-FFF2-40B4-BE49-F238E27FC236}">
                <a16:creationId xmlns:a16="http://schemas.microsoft.com/office/drawing/2014/main" id="{9575A2DD-F2FF-48A8-9A17-5DDE43A0EF82}"/>
              </a:ext>
            </a:extLst>
          </p:cNvPr>
          <p:cNvSpPr/>
          <p:nvPr/>
        </p:nvSpPr>
        <p:spPr>
          <a:xfrm>
            <a:off x="990103" y="1833629"/>
            <a:ext cx="6738294" cy="125226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0000" spc="-200">
                <a:latin typeface="+mn-lt"/>
                <a:ea typeface="+mn-ea"/>
                <a:cs typeface="+mn-cs"/>
                <a:sym typeface="Lato Light"/>
              </a:defRPr>
            </a:lvl1pPr>
          </a:lstStyle>
          <a:p>
            <a:r>
              <a:rPr lang="zh-CN" altLang="en-US" sz="7200" b="1" dirty="0">
                <a:solidFill>
                  <a:srgbClr val="64D0D0"/>
                </a:solidFill>
                <a:cs typeface="+mn-ea"/>
                <a:sym typeface="+mn-lt"/>
              </a:rPr>
              <a:t>距离活动开始</a:t>
            </a:r>
            <a:endParaRPr sz="7200" b="1" dirty="0">
              <a:solidFill>
                <a:srgbClr val="64D0D0"/>
              </a:solidFill>
              <a:cs typeface="+mn-ea"/>
              <a:sym typeface="+mn-lt"/>
            </a:endParaRPr>
          </a:p>
        </p:txBody>
      </p:sp>
      <p:grpSp>
        <p:nvGrpSpPr>
          <p:cNvPr id="22" name="组合 21">
            <a:extLst>
              <a:ext uri="{FF2B5EF4-FFF2-40B4-BE49-F238E27FC236}">
                <a16:creationId xmlns:a16="http://schemas.microsoft.com/office/drawing/2014/main" id="{B4676623-BB07-42A3-B63C-7F422306AA20}"/>
              </a:ext>
            </a:extLst>
          </p:cNvPr>
          <p:cNvGrpSpPr/>
          <p:nvPr/>
        </p:nvGrpSpPr>
        <p:grpSpPr>
          <a:xfrm>
            <a:off x="1105217" y="3223030"/>
            <a:ext cx="11585988" cy="1936901"/>
            <a:chOff x="286067" y="3186991"/>
            <a:chExt cx="11585988" cy="1936901"/>
          </a:xfrm>
        </p:grpSpPr>
        <p:sp>
          <p:nvSpPr>
            <p:cNvPr id="23" name="Shape 314">
              <a:extLst>
                <a:ext uri="{FF2B5EF4-FFF2-40B4-BE49-F238E27FC236}">
                  <a16:creationId xmlns:a16="http://schemas.microsoft.com/office/drawing/2014/main" id="{099A743A-9356-45D3-8306-BBAFE704D204}"/>
                </a:ext>
              </a:extLst>
            </p:cNvPr>
            <p:cNvSpPr/>
            <p:nvPr/>
          </p:nvSpPr>
          <p:spPr>
            <a:xfrm>
              <a:off x="4292955" y="3270920"/>
              <a:ext cx="1154061" cy="1369920"/>
            </a:xfrm>
            <a:prstGeom prst="roundRect">
              <a:avLst>
                <a:gd name="adj" fmla="val 7986"/>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24" name="Shape 315">
              <a:extLst>
                <a:ext uri="{FF2B5EF4-FFF2-40B4-BE49-F238E27FC236}">
                  <a16:creationId xmlns:a16="http://schemas.microsoft.com/office/drawing/2014/main" id="{A84B0556-51A6-4AD6-BD32-3201818AEE33}"/>
                </a:ext>
              </a:extLst>
            </p:cNvPr>
            <p:cNvSpPr/>
            <p:nvPr/>
          </p:nvSpPr>
          <p:spPr>
            <a:xfrm>
              <a:off x="4304910" y="3955880"/>
              <a:ext cx="1128413" cy="1"/>
            </a:xfrm>
            <a:prstGeom prst="line">
              <a:avLst/>
            </a:prstGeom>
            <a:ln w="25400">
              <a:solidFill>
                <a:srgbClr val="FFFFFF">
                  <a:alpha val="29220"/>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25" name="Shape 316">
              <a:extLst>
                <a:ext uri="{FF2B5EF4-FFF2-40B4-BE49-F238E27FC236}">
                  <a16:creationId xmlns:a16="http://schemas.microsoft.com/office/drawing/2014/main" id="{DA6DE699-A555-4C33-A57D-DC616E4DE038}"/>
                </a:ext>
              </a:extLst>
            </p:cNvPr>
            <p:cNvSpPr/>
            <p:nvPr/>
          </p:nvSpPr>
          <p:spPr>
            <a:xfrm>
              <a:off x="2819041" y="3699532"/>
              <a:ext cx="95001" cy="95001"/>
            </a:xfrm>
            <a:prstGeom prst="ellipse">
              <a:avLst/>
            </a:prstGeom>
            <a:solidFill>
              <a:srgbClr val="FFFFFF"/>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26" name="Shape 317">
              <a:extLst>
                <a:ext uri="{FF2B5EF4-FFF2-40B4-BE49-F238E27FC236}">
                  <a16:creationId xmlns:a16="http://schemas.microsoft.com/office/drawing/2014/main" id="{F539E0A7-64B2-446B-93C5-1D5745D072D7}"/>
                </a:ext>
              </a:extLst>
            </p:cNvPr>
            <p:cNvSpPr/>
            <p:nvPr/>
          </p:nvSpPr>
          <p:spPr>
            <a:xfrm>
              <a:off x="2819041" y="4117227"/>
              <a:ext cx="95001" cy="95001"/>
            </a:xfrm>
            <a:prstGeom prst="ellipse">
              <a:avLst/>
            </a:prstGeom>
            <a:solidFill>
              <a:srgbClr val="FFFFFF"/>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28" name="Shape 318">
              <a:extLst>
                <a:ext uri="{FF2B5EF4-FFF2-40B4-BE49-F238E27FC236}">
                  <a16:creationId xmlns:a16="http://schemas.microsoft.com/office/drawing/2014/main" id="{2067BC26-6F91-4199-82A0-BB29F94CC5E8}"/>
                </a:ext>
              </a:extLst>
            </p:cNvPr>
            <p:cNvSpPr/>
            <p:nvPr/>
          </p:nvSpPr>
          <p:spPr>
            <a:xfrm>
              <a:off x="5597996" y="3699532"/>
              <a:ext cx="95001" cy="95001"/>
            </a:xfrm>
            <a:prstGeom prst="ellipse">
              <a:avLst/>
            </a:prstGeom>
            <a:solidFill>
              <a:srgbClr val="FFFFFF"/>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29" name="Shape 319">
              <a:extLst>
                <a:ext uri="{FF2B5EF4-FFF2-40B4-BE49-F238E27FC236}">
                  <a16:creationId xmlns:a16="http://schemas.microsoft.com/office/drawing/2014/main" id="{EE873261-F55F-42DF-88F5-AB5F837A7934}"/>
                </a:ext>
              </a:extLst>
            </p:cNvPr>
            <p:cNvSpPr/>
            <p:nvPr/>
          </p:nvSpPr>
          <p:spPr>
            <a:xfrm>
              <a:off x="5597996" y="4117227"/>
              <a:ext cx="95001" cy="95001"/>
            </a:xfrm>
            <a:prstGeom prst="ellipse">
              <a:avLst/>
            </a:prstGeom>
            <a:solidFill>
              <a:srgbClr val="FFFFFF"/>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30" name="Shape 320">
              <a:extLst>
                <a:ext uri="{FF2B5EF4-FFF2-40B4-BE49-F238E27FC236}">
                  <a16:creationId xmlns:a16="http://schemas.microsoft.com/office/drawing/2014/main" id="{62A3A036-02BF-49FA-8F9E-CE31ED625844}"/>
                </a:ext>
              </a:extLst>
            </p:cNvPr>
            <p:cNvSpPr/>
            <p:nvPr/>
          </p:nvSpPr>
          <p:spPr>
            <a:xfrm>
              <a:off x="286067" y="3270920"/>
              <a:ext cx="1154061" cy="1369920"/>
            </a:xfrm>
            <a:prstGeom prst="roundRect">
              <a:avLst>
                <a:gd name="adj" fmla="val 7986"/>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31" name="Shape 321">
              <a:extLst>
                <a:ext uri="{FF2B5EF4-FFF2-40B4-BE49-F238E27FC236}">
                  <a16:creationId xmlns:a16="http://schemas.microsoft.com/office/drawing/2014/main" id="{70C7CF56-20D4-467B-B2C1-384133E31682}"/>
                </a:ext>
              </a:extLst>
            </p:cNvPr>
            <p:cNvSpPr/>
            <p:nvPr/>
          </p:nvSpPr>
          <p:spPr>
            <a:xfrm>
              <a:off x="290433" y="3955880"/>
              <a:ext cx="1128413" cy="1"/>
            </a:xfrm>
            <a:prstGeom prst="line">
              <a:avLst/>
            </a:prstGeom>
            <a:ln w="25400">
              <a:solidFill>
                <a:srgbClr val="FFFFFF">
                  <a:alpha val="29220"/>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32" name="Shape 322">
              <a:extLst>
                <a:ext uri="{FF2B5EF4-FFF2-40B4-BE49-F238E27FC236}">
                  <a16:creationId xmlns:a16="http://schemas.microsoft.com/office/drawing/2014/main" id="{5D41D759-5B37-4DE6-9B96-A32C20966FA4}"/>
                </a:ext>
              </a:extLst>
            </p:cNvPr>
            <p:cNvSpPr/>
            <p:nvPr/>
          </p:nvSpPr>
          <p:spPr>
            <a:xfrm>
              <a:off x="566270" y="3186992"/>
              <a:ext cx="598881"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lang="en-US" altLang="zh-CN" sz="8800" dirty="0">
                  <a:solidFill>
                    <a:schemeClr val="bg1">
                      <a:lumMod val="95000"/>
                    </a:schemeClr>
                  </a:solidFill>
                  <a:cs typeface="+mn-ea"/>
                  <a:sym typeface="+mn-lt"/>
                </a:rPr>
                <a:t>8</a:t>
              </a:r>
              <a:endParaRPr sz="8800" dirty="0">
                <a:solidFill>
                  <a:schemeClr val="bg1">
                    <a:lumMod val="95000"/>
                  </a:schemeClr>
                </a:solidFill>
                <a:cs typeface="+mn-ea"/>
                <a:sym typeface="+mn-lt"/>
              </a:endParaRPr>
            </a:p>
          </p:txBody>
        </p:sp>
        <p:sp>
          <p:nvSpPr>
            <p:cNvPr id="33" name="Shape 323">
              <a:extLst>
                <a:ext uri="{FF2B5EF4-FFF2-40B4-BE49-F238E27FC236}">
                  <a16:creationId xmlns:a16="http://schemas.microsoft.com/office/drawing/2014/main" id="{796232D2-6E6E-430A-AB2F-32C6757C13E3}"/>
                </a:ext>
              </a:extLst>
            </p:cNvPr>
            <p:cNvSpPr/>
            <p:nvPr/>
          </p:nvSpPr>
          <p:spPr>
            <a:xfrm>
              <a:off x="1502243" y="3270920"/>
              <a:ext cx="1154061" cy="1369920"/>
            </a:xfrm>
            <a:prstGeom prst="roundRect">
              <a:avLst>
                <a:gd name="adj" fmla="val 7986"/>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34" name="Shape 324">
              <a:extLst>
                <a:ext uri="{FF2B5EF4-FFF2-40B4-BE49-F238E27FC236}">
                  <a16:creationId xmlns:a16="http://schemas.microsoft.com/office/drawing/2014/main" id="{2583E5AC-3CAB-4B21-BE87-44C6526382E1}"/>
                </a:ext>
              </a:extLst>
            </p:cNvPr>
            <p:cNvSpPr/>
            <p:nvPr/>
          </p:nvSpPr>
          <p:spPr>
            <a:xfrm>
              <a:off x="1516165" y="3955880"/>
              <a:ext cx="1128413" cy="1"/>
            </a:xfrm>
            <a:prstGeom prst="line">
              <a:avLst/>
            </a:prstGeom>
            <a:ln w="25400">
              <a:solidFill>
                <a:srgbClr val="FFFFFF">
                  <a:alpha val="29220"/>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35" name="Shape 325">
              <a:extLst>
                <a:ext uri="{FF2B5EF4-FFF2-40B4-BE49-F238E27FC236}">
                  <a16:creationId xmlns:a16="http://schemas.microsoft.com/office/drawing/2014/main" id="{143C4A42-00EC-4E4B-9F2A-A9F9386DEFD2}"/>
                </a:ext>
              </a:extLst>
            </p:cNvPr>
            <p:cNvSpPr/>
            <p:nvPr/>
          </p:nvSpPr>
          <p:spPr>
            <a:xfrm>
              <a:off x="1782446" y="3186992"/>
              <a:ext cx="595675"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lang="en-US" altLang="zh-CN" sz="8800" dirty="0">
                  <a:solidFill>
                    <a:schemeClr val="bg1">
                      <a:lumMod val="95000"/>
                    </a:schemeClr>
                  </a:solidFill>
                  <a:cs typeface="+mn-ea"/>
                  <a:sym typeface="+mn-lt"/>
                </a:rPr>
                <a:t>8</a:t>
              </a:r>
              <a:endParaRPr sz="8800" dirty="0">
                <a:solidFill>
                  <a:schemeClr val="bg1">
                    <a:lumMod val="95000"/>
                  </a:schemeClr>
                </a:solidFill>
                <a:cs typeface="+mn-ea"/>
                <a:sym typeface="+mn-lt"/>
              </a:endParaRPr>
            </a:p>
          </p:txBody>
        </p:sp>
        <p:sp>
          <p:nvSpPr>
            <p:cNvPr id="36" name="Shape 326">
              <a:extLst>
                <a:ext uri="{FF2B5EF4-FFF2-40B4-BE49-F238E27FC236}">
                  <a16:creationId xmlns:a16="http://schemas.microsoft.com/office/drawing/2014/main" id="{DAA10395-A053-4488-9F17-B337860F940B}"/>
                </a:ext>
              </a:extLst>
            </p:cNvPr>
            <p:cNvSpPr/>
            <p:nvPr/>
          </p:nvSpPr>
          <p:spPr>
            <a:xfrm>
              <a:off x="3076780" y="3270920"/>
              <a:ext cx="1154061" cy="1369920"/>
            </a:xfrm>
            <a:prstGeom prst="roundRect">
              <a:avLst>
                <a:gd name="adj" fmla="val 7986"/>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37" name="Shape 327">
              <a:extLst>
                <a:ext uri="{FF2B5EF4-FFF2-40B4-BE49-F238E27FC236}">
                  <a16:creationId xmlns:a16="http://schemas.microsoft.com/office/drawing/2014/main" id="{88CA86E7-4930-4216-B233-3726D9162180}"/>
                </a:ext>
              </a:extLst>
            </p:cNvPr>
            <p:cNvSpPr/>
            <p:nvPr/>
          </p:nvSpPr>
          <p:spPr>
            <a:xfrm>
              <a:off x="3078391" y="3955880"/>
              <a:ext cx="1128414" cy="1"/>
            </a:xfrm>
            <a:prstGeom prst="line">
              <a:avLst/>
            </a:prstGeom>
            <a:ln w="25400">
              <a:solidFill>
                <a:srgbClr val="FFFFFF">
                  <a:alpha val="29220"/>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38" name="Shape 328">
              <a:extLst>
                <a:ext uri="{FF2B5EF4-FFF2-40B4-BE49-F238E27FC236}">
                  <a16:creationId xmlns:a16="http://schemas.microsoft.com/office/drawing/2014/main" id="{794AB8E3-037B-4FF9-98B5-5220C28A49E4}"/>
                </a:ext>
              </a:extLst>
            </p:cNvPr>
            <p:cNvSpPr/>
            <p:nvPr/>
          </p:nvSpPr>
          <p:spPr>
            <a:xfrm>
              <a:off x="3436228" y="3234081"/>
              <a:ext cx="337592"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sz="8800">
                  <a:solidFill>
                    <a:schemeClr val="bg1">
                      <a:lumMod val="95000"/>
                    </a:schemeClr>
                  </a:solidFill>
                  <a:cs typeface="+mn-ea"/>
                  <a:sym typeface="+mn-lt"/>
                </a:rPr>
                <a:t>1</a:t>
              </a:r>
            </a:p>
          </p:txBody>
        </p:sp>
        <p:sp>
          <p:nvSpPr>
            <p:cNvPr id="39" name="Shape 329">
              <a:extLst>
                <a:ext uri="{FF2B5EF4-FFF2-40B4-BE49-F238E27FC236}">
                  <a16:creationId xmlns:a16="http://schemas.microsoft.com/office/drawing/2014/main" id="{A824077A-F375-4E4E-90BE-98CF9DD6B9AD}"/>
                </a:ext>
              </a:extLst>
            </p:cNvPr>
            <p:cNvSpPr/>
            <p:nvPr/>
          </p:nvSpPr>
          <p:spPr>
            <a:xfrm>
              <a:off x="4557606" y="3186992"/>
              <a:ext cx="549188"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sz="8800">
                  <a:solidFill>
                    <a:schemeClr val="bg1">
                      <a:lumMod val="95000"/>
                    </a:schemeClr>
                  </a:solidFill>
                  <a:cs typeface="+mn-ea"/>
                  <a:sym typeface="+mn-lt"/>
                </a:rPr>
                <a:t>2</a:t>
              </a:r>
            </a:p>
          </p:txBody>
        </p:sp>
        <p:sp>
          <p:nvSpPr>
            <p:cNvPr id="40" name="Shape 330">
              <a:extLst>
                <a:ext uri="{FF2B5EF4-FFF2-40B4-BE49-F238E27FC236}">
                  <a16:creationId xmlns:a16="http://schemas.microsoft.com/office/drawing/2014/main" id="{50AEB7E4-20C3-43DD-8DFD-24C76AE5E886}"/>
                </a:ext>
              </a:extLst>
            </p:cNvPr>
            <p:cNvSpPr/>
            <p:nvPr/>
          </p:nvSpPr>
          <p:spPr>
            <a:xfrm>
              <a:off x="5867492" y="3270920"/>
              <a:ext cx="1154061" cy="1369920"/>
            </a:xfrm>
            <a:prstGeom prst="roundRect">
              <a:avLst>
                <a:gd name="adj" fmla="val 7986"/>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41" name="Shape 331">
              <a:extLst>
                <a:ext uri="{FF2B5EF4-FFF2-40B4-BE49-F238E27FC236}">
                  <a16:creationId xmlns:a16="http://schemas.microsoft.com/office/drawing/2014/main" id="{2EE8BB3F-0579-4222-96BF-6AE140535267}"/>
                </a:ext>
              </a:extLst>
            </p:cNvPr>
            <p:cNvSpPr/>
            <p:nvPr/>
          </p:nvSpPr>
          <p:spPr>
            <a:xfrm>
              <a:off x="5868317" y="3955880"/>
              <a:ext cx="1128413" cy="1"/>
            </a:xfrm>
            <a:prstGeom prst="line">
              <a:avLst/>
            </a:prstGeom>
            <a:ln w="25400">
              <a:solidFill>
                <a:srgbClr val="FFFFFF">
                  <a:alpha val="29220"/>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42" name="Shape 332">
              <a:extLst>
                <a:ext uri="{FF2B5EF4-FFF2-40B4-BE49-F238E27FC236}">
                  <a16:creationId xmlns:a16="http://schemas.microsoft.com/office/drawing/2014/main" id="{51B727E8-3B62-435D-900F-0A7CBE91E5AC}"/>
                </a:ext>
              </a:extLst>
            </p:cNvPr>
            <p:cNvSpPr/>
            <p:nvPr/>
          </p:nvSpPr>
          <p:spPr>
            <a:xfrm>
              <a:off x="6147695" y="3186992"/>
              <a:ext cx="584454"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sz="8800" dirty="0">
                  <a:solidFill>
                    <a:schemeClr val="bg1">
                      <a:lumMod val="95000"/>
                    </a:schemeClr>
                  </a:solidFill>
                  <a:cs typeface="+mn-ea"/>
                  <a:sym typeface="+mn-lt"/>
                </a:rPr>
                <a:t>3</a:t>
              </a:r>
            </a:p>
          </p:txBody>
        </p:sp>
        <p:sp>
          <p:nvSpPr>
            <p:cNvPr id="43" name="Shape 333">
              <a:extLst>
                <a:ext uri="{FF2B5EF4-FFF2-40B4-BE49-F238E27FC236}">
                  <a16:creationId xmlns:a16="http://schemas.microsoft.com/office/drawing/2014/main" id="{60AF07F8-9C48-4952-9E1C-338E8AA18A6C}"/>
                </a:ext>
              </a:extLst>
            </p:cNvPr>
            <p:cNvSpPr/>
            <p:nvPr/>
          </p:nvSpPr>
          <p:spPr>
            <a:xfrm>
              <a:off x="1200192" y="4732567"/>
              <a:ext cx="482503" cy="391325"/>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lnSpc>
                  <a:spcPct val="110000"/>
                </a:lnSpc>
                <a:defRPr sz="2800">
                  <a:solidFill>
                    <a:srgbClr val="03CADF"/>
                  </a:solidFill>
                  <a:latin typeface="Lato Regular"/>
                  <a:ea typeface="Lato Regular"/>
                  <a:cs typeface="Lato Regular"/>
                  <a:sym typeface="Lato Regular"/>
                </a:defRPr>
              </a:lvl1pPr>
            </a:lstStyle>
            <a:p>
              <a:r>
                <a:rPr sz="1600">
                  <a:solidFill>
                    <a:schemeClr val="bg1">
                      <a:lumMod val="85000"/>
                    </a:schemeClr>
                  </a:solidFill>
                  <a:latin typeface="+mn-lt"/>
                  <a:ea typeface="+mn-ea"/>
                  <a:cs typeface="+mn-ea"/>
                  <a:sym typeface="+mn-lt"/>
                </a:rPr>
                <a:t>DAYS</a:t>
              </a:r>
            </a:p>
          </p:txBody>
        </p:sp>
        <p:sp>
          <p:nvSpPr>
            <p:cNvPr id="44" name="Shape 334">
              <a:extLst>
                <a:ext uri="{FF2B5EF4-FFF2-40B4-BE49-F238E27FC236}">
                  <a16:creationId xmlns:a16="http://schemas.microsoft.com/office/drawing/2014/main" id="{7DA45253-E326-419A-84D5-CB428718D259}"/>
                </a:ext>
              </a:extLst>
            </p:cNvPr>
            <p:cNvSpPr/>
            <p:nvPr/>
          </p:nvSpPr>
          <p:spPr>
            <a:xfrm>
              <a:off x="3901302" y="4732567"/>
              <a:ext cx="591508" cy="391325"/>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lnSpc>
                  <a:spcPct val="110000"/>
                </a:lnSpc>
                <a:defRPr sz="2800">
                  <a:solidFill>
                    <a:srgbClr val="03CADF"/>
                  </a:solidFill>
                  <a:latin typeface="Lato Regular"/>
                  <a:ea typeface="Lato Regular"/>
                  <a:cs typeface="Lato Regular"/>
                  <a:sym typeface="Lato Regular"/>
                </a:defRPr>
              </a:lvl1pPr>
            </a:lstStyle>
            <a:p>
              <a:r>
                <a:rPr sz="1600">
                  <a:solidFill>
                    <a:schemeClr val="bg1">
                      <a:lumMod val="85000"/>
                    </a:schemeClr>
                  </a:solidFill>
                  <a:latin typeface="+mn-lt"/>
                  <a:ea typeface="+mn-ea"/>
                  <a:cs typeface="+mn-ea"/>
                  <a:sym typeface="+mn-lt"/>
                </a:rPr>
                <a:t>HOURS</a:t>
              </a:r>
            </a:p>
          </p:txBody>
        </p:sp>
        <p:sp>
          <p:nvSpPr>
            <p:cNvPr id="45" name="Shape 335">
              <a:extLst>
                <a:ext uri="{FF2B5EF4-FFF2-40B4-BE49-F238E27FC236}">
                  <a16:creationId xmlns:a16="http://schemas.microsoft.com/office/drawing/2014/main" id="{3CDAB50E-578D-4C7F-997B-05AFC64DFC2D}"/>
                </a:ext>
              </a:extLst>
            </p:cNvPr>
            <p:cNvSpPr/>
            <p:nvPr/>
          </p:nvSpPr>
          <p:spPr>
            <a:xfrm>
              <a:off x="6633769" y="4732567"/>
              <a:ext cx="698908" cy="391325"/>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lnSpc>
                  <a:spcPct val="110000"/>
                </a:lnSpc>
                <a:defRPr sz="2800">
                  <a:solidFill>
                    <a:srgbClr val="03CADF"/>
                  </a:solidFill>
                  <a:latin typeface="Lato Regular"/>
                  <a:ea typeface="Lato Regular"/>
                  <a:cs typeface="Lato Regular"/>
                  <a:sym typeface="Lato Regular"/>
                </a:defRPr>
              </a:lvl1pPr>
            </a:lstStyle>
            <a:p>
              <a:r>
                <a:rPr sz="1600">
                  <a:solidFill>
                    <a:schemeClr val="bg1">
                      <a:lumMod val="85000"/>
                    </a:schemeClr>
                  </a:solidFill>
                  <a:latin typeface="+mn-lt"/>
                  <a:ea typeface="+mn-ea"/>
                  <a:cs typeface="+mn-ea"/>
                  <a:sym typeface="+mn-lt"/>
                </a:rPr>
                <a:t>MINUTES</a:t>
              </a:r>
            </a:p>
          </p:txBody>
        </p:sp>
        <p:sp>
          <p:nvSpPr>
            <p:cNvPr id="46" name="Shape 336">
              <a:extLst>
                <a:ext uri="{FF2B5EF4-FFF2-40B4-BE49-F238E27FC236}">
                  <a16:creationId xmlns:a16="http://schemas.microsoft.com/office/drawing/2014/main" id="{1B2204D5-5015-430D-AA61-B10AF8B9DFC7}"/>
                </a:ext>
              </a:extLst>
            </p:cNvPr>
            <p:cNvSpPr/>
            <p:nvPr/>
          </p:nvSpPr>
          <p:spPr>
            <a:xfrm>
              <a:off x="7083668" y="3270920"/>
              <a:ext cx="1117357" cy="1369920"/>
            </a:xfrm>
            <a:prstGeom prst="roundRect">
              <a:avLst>
                <a:gd name="adj" fmla="val 6728"/>
              </a:avLst>
            </a:prstGeom>
            <a:ln w="38100">
              <a:solidFill>
                <a:srgbClr val="7F95A5"/>
              </a:solidFill>
              <a:miter lim="400000"/>
            </a:ln>
          </p:spPr>
          <p:txBody>
            <a:bodyPr lIns="71437" tIns="71437" rIns="71437" bIns="71437" anchor="ctr"/>
            <a:lstStyle/>
            <a:p>
              <a:pPr>
                <a:defRPr sz="3200">
                  <a:latin typeface="Helvetica Light"/>
                  <a:ea typeface="Helvetica Light"/>
                  <a:cs typeface="Helvetica Light"/>
                  <a:sym typeface="Helvetica Light"/>
                </a:defRPr>
              </a:pPr>
              <a:endParaRPr sz="3200">
                <a:cs typeface="+mn-ea"/>
                <a:sym typeface="+mn-lt"/>
              </a:endParaRPr>
            </a:p>
          </p:txBody>
        </p:sp>
        <p:sp>
          <p:nvSpPr>
            <p:cNvPr id="47" name="Shape 337">
              <a:extLst>
                <a:ext uri="{FF2B5EF4-FFF2-40B4-BE49-F238E27FC236}">
                  <a16:creationId xmlns:a16="http://schemas.microsoft.com/office/drawing/2014/main" id="{BCCC2814-7D46-4DAF-BDBC-CA3FB6B59C36}"/>
                </a:ext>
              </a:extLst>
            </p:cNvPr>
            <p:cNvSpPr/>
            <p:nvPr/>
          </p:nvSpPr>
          <p:spPr>
            <a:xfrm>
              <a:off x="7118952" y="3955880"/>
              <a:ext cx="4753103" cy="1"/>
            </a:xfrm>
            <a:prstGeom prst="line">
              <a:avLst/>
            </a:prstGeom>
            <a:ln w="25400">
              <a:solidFill>
                <a:srgbClr val="FFFFFF">
                  <a:alpha val="59088"/>
                </a:srgbClr>
              </a:solidFill>
              <a:prstDash val="sysDot"/>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3600">
                <a:cs typeface="+mn-ea"/>
                <a:sym typeface="+mn-lt"/>
              </a:endParaRPr>
            </a:p>
          </p:txBody>
        </p:sp>
        <p:sp>
          <p:nvSpPr>
            <p:cNvPr id="48" name="Shape 338">
              <a:extLst>
                <a:ext uri="{FF2B5EF4-FFF2-40B4-BE49-F238E27FC236}">
                  <a16:creationId xmlns:a16="http://schemas.microsoft.com/office/drawing/2014/main" id="{E77D68F7-E934-4F93-BA85-4239533CEDD4}"/>
                </a:ext>
              </a:extLst>
            </p:cNvPr>
            <p:cNvSpPr/>
            <p:nvPr/>
          </p:nvSpPr>
          <p:spPr>
            <a:xfrm>
              <a:off x="7363871" y="3186991"/>
              <a:ext cx="598881" cy="149848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4000" spc="-280">
                  <a:latin typeface="+mn-lt"/>
                  <a:ea typeface="+mn-ea"/>
                  <a:cs typeface="+mn-cs"/>
                  <a:sym typeface="Lato Light"/>
                </a:defRPr>
              </a:lvl1pPr>
            </a:lstStyle>
            <a:p>
              <a:r>
                <a:rPr sz="8800">
                  <a:solidFill>
                    <a:schemeClr val="bg1">
                      <a:lumMod val="95000"/>
                    </a:schemeClr>
                  </a:solidFill>
                  <a:cs typeface="+mn-ea"/>
                  <a:sym typeface="+mn-lt"/>
                </a:rPr>
                <a:t>0</a:t>
              </a:r>
            </a:p>
          </p:txBody>
        </p:sp>
        <p:sp>
          <p:nvSpPr>
            <p:cNvPr id="49" name="Shape 339">
              <a:extLst>
                <a:ext uri="{FF2B5EF4-FFF2-40B4-BE49-F238E27FC236}">
                  <a16:creationId xmlns:a16="http://schemas.microsoft.com/office/drawing/2014/main" id="{6F7E1C5D-709D-47E5-9690-0FE86A68AA07}"/>
                </a:ext>
              </a:extLst>
            </p:cNvPr>
            <p:cNvSpPr/>
            <p:nvPr/>
          </p:nvSpPr>
          <p:spPr>
            <a:xfrm>
              <a:off x="10131067" y="3798851"/>
              <a:ext cx="144334" cy="314059"/>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lnSpc>
                  <a:spcPct val="110000"/>
                </a:lnSpc>
                <a:defRPr>
                  <a:solidFill>
                    <a:srgbClr val="FFDB2C"/>
                  </a:solidFill>
                  <a:latin typeface="Lato Regular"/>
                  <a:ea typeface="Lato Regular"/>
                  <a:cs typeface="Lato Regular"/>
                  <a:sym typeface="Lato Regular"/>
                </a:defRPr>
              </a:lvl1pPr>
            </a:lstStyle>
            <a:p>
              <a:endParaRPr sz="1100" dirty="0">
                <a:solidFill>
                  <a:schemeClr val="bg1">
                    <a:lumMod val="85000"/>
                  </a:schemeClr>
                </a:solidFill>
                <a:latin typeface="+mn-lt"/>
                <a:ea typeface="+mn-ea"/>
                <a:cs typeface="+mn-ea"/>
                <a:sym typeface="+mn-lt"/>
              </a:endParaRPr>
            </a:p>
          </p:txBody>
        </p:sp>
      </p:grpSp>
    </p:spTree>
    <p:extLst>
      <p:ext uri="{BB962C8B-B14F-4D97-AF65-F5344CB8AC3E}">
        <p14:creationId xmlns:p14="http://schemas.microsoft.com/office/powerpoint/2010/main" val="2029030504"/>
      </p:ext>
    </p:extLst>
  </p:cSld>
  <p:clrMapOvr>
    <a:masterClrMapping/>
  </p:clrMapOvr>
  <mc:AlternateContent xmlns:mc="http://schemas.openxmlformats.org/markup-compatibility/2006" xmlns:p14="http://schemas.microsoft.com/office/powerpoint/2010/main">
    <mc:Choice Requires="p14">
      <p:transition spd="slow" p14:dur="1400" advTm="6600">
        <p14:ripple/>
      </p:transition>
    </mc:Choice>
    <mc:Fallback xmlns="">
      <p:transition spd="slow" advTm="6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2)">
                                      <p:cBhvr>
                                        <p:cTn id="7" dur="2000"/>
                                        <p:tgtEl>
                                          <p:spTgt spid="5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heel(2)">
                                      <p:cBhvr>
                                        <p:cTn id="10" dur="2000"/>
                                        <p:tgtEl>
                                          <p:spTgt spid="69"/>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heel(2)">
                                      <p:cBhvr>
                                        <p:cTn id="13" dur="2000"/>
                                        <p:tgtEl>
                                          <p:spTgt spid="68"/>
                                        </p:tgtEl>
                                      </p:cBhvr>
                                    </p:animEffect>
                                  </p:childTnLst>
                                </p:cTn>
                              </p:par>
                              <p:par>
                                <p:cTn id="14" presetID="21"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heel(2)">
                                      <p:cBhvr>
                                        <p:cTn id="16" dur="2000"/>
                                        <p:tgtEl>
                                          <p:spTgt spid="27"/>
                                        </p:tgtEl>
                                      </p:cBhvr>
                                    </p:animEffect>
                                  </p:childTnLst>
                                </p:cTn>
                              </p:par>
                            </p:childTnLst>
                          </p:cTn>
                        </p:par>
                        <p:par>
                          <p:cTn id="17" fill="hold">
                            <p:stCondLst>
                              <p:cond delay="20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75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9" grpId="0" animBg="1"/>
      <p:bldP spid="68"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06B6D69-0799-413D-BD0F-14967B69ED99}"/>
              </a:ext>
            </a:extLst>
          </p:cNvPr>
          <p:cNvGrpSpPr/>
          <p:nvPr/>
        </p:nvGrpSpPr>
        <p:grpSpPr>
          <a:xfrm>
            <a:off x="4640534" y="1793236"/>
            <a:ext cx="2879098" cy="635735"/>
            <a:chOff x="3131840" y="987574"/>
            <a:chExt cx="2880320" cy="648072"/>
          </a:xfrm>
        </p:grpSpPr>
        <p:sp>
          <p:nvSpPr>
            <p:cNvPr id="5" name="圆角矩形 2">
              <a:extLst>
                <a:ext uri="{FF2B5EF4-FFF2-40B4-BE49-F238E27FC236}">
                  <a16:creationId xmlns:a16="http://schemas.microsoft.com/office/drawing/2014/main" id="{D143826E-FB93-4FB2-9A4B-7E60354B0679}"/>
                </a:ext>
              </a:extLst>
            </p:cNvPr>
            <p:cNvSpPr/>
            <p:nvPr/>
          </p:nvSpPr>
          <p:spPr>
            <a:xfrm>
              <a:off x="3131840" y="987574"/>
              <a:ext cx="2880320" cy="64807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2">
                <a:solidFill>
                  <a:schemeClr val="bg1"/>
                </a:solidFill>
                <a:cs typeface="+mn-ea"/>
                <a:sym typeface="+mn-lt"/>
              </a:endParaRPr>
            </a:p>
          </p:txBody>
        </p:sp>
        <p:sp>
          <p:nvSpPr>
            <p:cNvPr id="6" name="TextBox 5">
              <a:extLst>
                <a:ext uri="{FF2B5EF4-FFF2-40B4-BE49-F238E27FC236}">
                  <a16:creationId xmlns:a16="http://schemas.microsoft.com/office/drawing/2014/main" id="{339E05E6-C8EF-454E-AD3B-AC339512DF39}"/>
                </a:ext>
              </a:extLst>
            </p:cNvPr>
            <p:cNvSpPr txBox="1"/>
            <p:nvPr/>
          </p:nvSpPr>
          <p:spPr>
            <a:xfrm>
              <a:off x="3790746" y="1080778"/>
              <a:ext cx="1551082" cy="512195"/>
            </a:xfrm>
            <a:prstGeom prst="rect">
              <a:avLst/>
            </a:prstGeom>
            <a:noFill/>
          </p:spPr>
          <p:txBody>
            <a:bodyPr wrap="none" rtlCol="0">
              <a:spAutoFit/>
            </a:bodyPr>
            <a:lstStyle/>
            <a:p>
              <a:r>
                <a:rPr lang="zh-CN" altLang="en-US" sz="2665" dirty="0">
                  <a:solidFill>
                    <a:schemeClr val="bg1"/>
                  </a:solidFill>
                  <a:cs typeface="+mn-ea"/>
                  <a:sym typeface="+mn-lt"/>
                </a:rPr>
                <a:t>第五部分</a:t>
              </a:r>
            </a:p>
          </p:txBody>
        </p:sp>
      </p:grpSp>
      <p:cxnSp>
        <p:nvCxnSpPr>
          <p:cNvPr id="7" name="直接连接符 6">
            <a:extLst>
              <a:ext uri="{FF2B5EF4-FFF2-40B4-BE49-F238E27FC236}">
                <a16:creationId xmlns:a16="http://schemas.microsoft.com/office/drawing/2014/main" id="{15EEDC6A-5514-4E9E-8479-34CC5B87F584}"/>
              </a:ext>
            </a:extLst>
          </p:cNvPr>
          <p:cNvCxnSpPr/>
          <p:nvPr/>
        </p:nvCxnSpPr>
        <p:spPr>
          <a:xfrm flipH="1">
            <a:off x="3120931" y="3034000"/>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0FF8C0-CA9E-48E2-853F-0915455B8ACA}"/>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84EFEA99-2CD9-4317-A3DD-68523F70ED75}"/>
              </a:ext>
            </a:extLst>
          </p:cNvPr>
          <p:cNvSpPr txBox="1"/>
          <p:nvPr/>
        </p:nvSpPr>
        <p:spPr>
          <a:xfrm>
            <a:off x="4289268" y="3068967"/>
            <a:ext cx="3570208" cy="984885"/>
          </a:xfrm>
          <a:prstGeom prst="rect">
            <a:avLst/>
          </a:prstGeom>
          <a:noFill/>
        </p:spPr>
        <p:txBody>
          <a:bodyPr wrap="none" rtlCol="0">
            <a:spAutoFit/>
          </a:bodyPr>
          <a:lstStyle/>
          <a:p>
            <a:pPr>
              <a:lnSpc>
                <a:spcPct val="150000"/>
              </a:lnSpc>
            </a:pPr>
            <a:r>
              <a:rPr lang="zh-CN" altLang="en-US" sz="4400" b="1" dirty="0">
                <a:solidFill>
                  <a:srgbClr val="64D0D0"/>
                </a:solidFill>
                <a:cs typeface="+mn-ea"/>
                <a:sym typeface="+mn-lt"/>
              </a:rPr>
              <a:t>活动筹备策略</a:t>
            </a:r>
            <a:endParaRPr lang="en-US" altLang="zh-CN" sz="4400" b="1" dirty="0">
              <a:solidFill>
                <a:srgbClr val="64D0D0"/>
              </a:solidFill>
              <a:cs typeface="+mn-ea"/>
              <a:sym typeface="+mn-lt"/>
            </a:endParaRPr>
          </a:p>
        </p:txBody>
      </p:sp>
      <p:sp>
        <p:nvSpPr>
          <p:cNvPr id="10" name="矩形 9">
            <a:extLst>
              <a:ext uri="{FF2B5EF4-FFF2-40B4-BE49-F238E27FC236}">
                <a16:creationId xmlns:a16="http://schemas.microsoft.com/office/drawing/2014/main" id="{EA3622E6-FA54-4FEB-926D-0E3C2DE8F4CB}"/>
              </a:ext>
            </a:extLst>
          </p:cNvPr>
          <p:cNvSpPr/>
          <p:nvPr/>
        </p:nvSpPr>
        <p:spPr>
          <a:xfrm>
            <a:off x="3308590" y="4552450"/>
            <a:ext cx="5542984" cy="523220"/>
          </a:xfrm>
          <a:prstGeom prst="rect">
            <a:avLst/>
          </a:prstGeom>
        </p:spPr>
        <p:txBody>
          <a:bodyPr wrap="square">
            <a:spAutoFit/>
          </a:bodyPr>
          <a:lstStyle/>
          <a:p>
            <a:pPr algn="ctr"/>
            <a:r>
              <a:rPr lang="en-US" altLang="zh-CN" sz="2800" dirty="0">
                <a:solidFill>
                  <a:schemeClr val="bg1"/>
                </a:solidFill>
                <a:cs typeface="+mn-ea"/>
                <a:sym typeface="+mn-lt"/>
              </a:rPr>
              <a:t>Activity Strategy</a:t>
            </a:r>
            <a:endParaRPr lang="zh-CN" altLang="en-US" sz="2800" dirty="0">
              <a:solidFill>
                <a:schemeClr val="bg1"/>
              </a:solidFill>
              <a:cs typeface="+mn-ea"/>
              <a:sym typeface="+mn-lt"/>
            </a:endParaRPr>
          </a:p>
        </p:txBody>
      </p:sp>
      <p:sp>
        <p:nvSpPr>
          <p:cNvPr id="12" name="矩形 11">
            <a:extLst>
              <a:ext uri="{FF2B5EF4-FFF2-40B4-BE49-F238E27FC236}">
                <a16:creationId xmlns:a16="http://schemas.microsoft.com/office/drawing/2014/main" id="{C859FEEF-F94A-477F-9214-96F44A2248E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CFBA6F1A-34B3-4FA1-B210-E3077BF7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5755" flipH="1">
            <a:off x="956131" y="672223"/>
            <a:ext cx="1870768" cy="1680750"/>
          </a:xfrm>
          <a:prstGeom prst="rect">
            <a:avLst/>
          </a:prstGeom>
        </p:spPr>
      </p:pic>
      <p:pic>
        <p:nvPicPr>
          <p:cNvPr id="14" name="图片 13">
            <a:extLst>
              <a:ext uri="{FF2B5EF4-FFF2-40B4-BE49-F238E27FC236}">
                <a16:creationId xmlns:a16="http://schemas.microsoft.com/office/drawing/2014/main" id="{575FB11E-503C-4512-91BA-989FB4852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9644372" y="1655925"/>
            <a:ext cx="686542" cy="1151368"/>
          </a:xfrm>
          <a:prstGeom prst="rect">
            <a:avLst/>
          </a:prstGeom>
          <a:noFill/>
        </p:spPr>
      </p:pic>
      <p:pic>
        <p:nvPicPr>
          <p:cNvPr id="15" name="图片 14">
            <a:extLst>
              <a:ext uri="{FF2B5EF4-FFF2-40B4-BE49-F238E27FC236}">
                <a16:creationId xmlns:a16="http://schemas.microsoft.com/office/drawing/2014/main" id="{B76DB054-25B5-478F-B92C-55FE4C1A6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011793" flipH="1">
            <a:off x="9613998" y="4314018"/>
            <a:ext cx="979370" cy="2224030"/>
          </a:xfrm>
          <a:prstGeom prst="rect">
            <a:avLst/>
          </a:prstGeom>
          <a:noFill/>
        </p:spPr>
      </p:pic>
      <p:sp>
        <p:nvSpPr>
          <p:cNvPr id="16" name="星形: 五角 15">
            <a:extLst>
              <a:ext uri="{FF2B5EF4-FFF2-40B4-BE49-F238E27FC236}">
                <a16:creationId xmlns:a16="http://schemas.microsoft.com/office/drawing/2014/main" id="{AE15404C-792C-47D3-8A95-E9C198D3DC17}"/>
              </a:ext>
            </a:extLst>
          </p:cNvPr>
          <p:cNvSpPr/>
          <p:nvPr/>
        </p:nvSpPr>
        <p:spPr>
          <a:xfrm rot="2547906">
            <a:off x="4918961" y="5640493"/>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a:extLst>
              <a:ext uri="{FF2B5EF4-FFF2-40B4-BE49-F238E27FC236}">
                <a16:creationId xmlns:a16="http://schemas.microsoft.com/office/drawing/2014/main" id="{634F6172-B62F-4F7C-AB28-702FA15BD1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6" t="62784" r="92308"/>
          <a:stretch/>
        </p:blipFill>
        <p:spPr>
          <a:xfrm rot="19277378">
            <a:off x="1863592" y="4783931"/>
            <a:ext cx="461653" cy="311580"/>
          </a:xfrm>
          <a:prstGeom prst="rect">
            <a:avLst/>
          </a:prstGeom>
        </p:spPr>
      </p:pic>
      <p:sp>
        <p:nvSpPr>
          <p:cNvPr id="18" name="星形: 五角 17">
            <a:extLst>
              <a:ext uri="{FF2B5EF4-FFF2-40B4-BE49-F238E27FC236}">
                <a16:creationId xmlns:a16="http://schemas.microsoft.com/office/drawing/2014/main" id="{5A551A93-232E-4DD1-8E14-9C6387FC9887}"/>
              </a:ext>
            </a:extLst>
          </p:cNvPr>
          <p:cNvSpPr/>
          <p:nvPr/>
        </p:nvSpPr>
        <p:spPr>
          <a:xfrm rot="2547906">
            <a:off x="7632953" y="343190"/>
            <a:ext cx="654153" cy="589854"/>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5569265" y="1216190"/>
            <a:ext cx="683200" cy="523220"/>
          </a:xfrm>
          <a:prstGeom prst="rect">
            <a:avLst/>
          </a:prstGeom>
          <a:noFill/>
        </p:spPr>
        <p:txBody>
          <a:bodyPr wrap="none" rtlCol="0">
            <a:spAutoFit/>
          </a:bodyPr>
          <a:lstStyle/>
          <a:p>
            <a:r>
              <a:rPr lang="en-US" altLang="zh-CN" sz="2800" dirty="0">
                <a:solidFill>
                  <a:schemeClr val="bg1"/>
                </a:solidFill>
              </a:rPr>
              <a:t>Fifth</a:t>
            </a:r>
            <a:endParaRPr lang="zh-CN" altLang="en-US" sz="2800" dirty="0">
              <a:solidFill>
                <a:schemeClr val="bg1"/>
              </a:solidFill>
            </a:endParaRPr>
          </a:p>
        </p:txBody>
      </p:sp>
    </p:spTree>
    <p:extLst>
      <p:ext uri="{BB962C8B-B14F-4D97-AF65-F5344CB8AC3E}">
        <p14:creationId xmlns:p14="http://schemas.microsoft.com/office/powerpoint/2010/main" val="3647212401"/>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750"/>
                            </p:stCondLst>
                            <p:childTnLst>
                              <p:par>
                                <p:cTn id="17" presetID="10" presetClass="entr" presetSubtype="0" fill="hold"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443">
            <a:extLst>
              <a:ext uri="{FF2B5EF4-FFF2-40B4-BE49-F238E27FC236}">
                <a16:creationId xmlns:a16="http://schemas.microsoft.com/office/drawing/2014/main" id="{3BA70E13-B67C-4554-A50C-AC82FB62A051}"/>
              </a:ext>
            </a:extLst>
          </p:cNvPr>
          <p:cNvSpPr/>
          <p:nvPr/>
        </p:nvSpPr>
        <p:spPr>
          <a:xfrm>
            <a:off x="206465" y="191735"/>
            <a:ext cx="12366583" cy="6367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5600" spc="-112">
                <a:latin typeface="+mn-lt"/>
                <a:ea typeface="+mn-ea"/>
                <a:cs typeface="+mn-cs"/>
                <a:sym typeface="Lato Light"/>
              </a:defRPr>
            </a:lvl1pPr>
          </a:lstStyle>
          <a:p>
            <a:r>
              <a:rPr lang="zh-CN" altLang="en-US" sz="3200" b="1" dirty="0">
                <a:solidFill>
                  <a:srgbClr val="64D0D0"/>
                </a:solidFill>
                <a:cs typeface="+mn-ea"/>
                <a:sym typeface="+mn-lt"/>
              </a:rPr>
              <a:t>活动执行策略</a:t>
            </a:r>
          </a:p>
        </p:txBody>
      </p:sp>
      <p:sp>
        <p:nvSpPr>
          <p:cNvPr id="268" name="Shape 445">
            <a:extLst>
              <a:ext uri="{FF2B5EF4-FFF2-40B4-BE49-F238E27FC236}">
                <a16:creationId xmlns:a16="http://schemas.microsoft.com/office/drawing/2014/main" id="{9B84797D-7C2B-4485-93DA-28B2EE50E07F}"/>
              </a:ext>
            </a:extLst>
          </p:cNvPr>
          <p:cNvSpPr/>
          <p:nvPr/>
        </p:nvSpPr>
        <p:spPr>
          <a:xfrm>
            <a:off x="6389756" y="1761773"/>
            <a:ext cx="4664763" cy="3096937"/>
          </a:xfrm>
          <a:prstGeom prst="rect">
            <a:avLst/>
          </a:prstGeom>
          <a:ln w="12700">
            <a:solidFill>
              <a:schemeClr val="accent2"/>
            </a:solidFill>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lvl1pPr algn="l">
              <a:lnSpc>
                <a:spcPct val="110000"/>
              </a:lnSpc>
              <a:defRPr sz="2700">
                <a:latin typeface="Lato Regular"/>
                <a:ea typeface="Lato Regular"/>
                <a:cs typeface="Lato Regular"/>
                <a:sym typeface="Lato Regular"/>
              </a:defRPr>
            </a:lvl1pPr>
          </a:lstStyle>
          <a:p>
            <a:r>
              <a:rPr lang="zh-CN" altLang="zh-CN" sz="2200" dirty="0">
                <a:solidFill>
                  <a:schemeClr val="bg1"/>
                </a:solidFill>
              </a:rPr>
              <a:t>①</a:t>
            </a:r>
            <a:r>
              <a:rPr lang="zh-CN" altLang="en-US" sz="2200" dirty="0">
                <a:solidFill>
                  <a:schemeClr val="bg1"/>
                </a:solidFill>
              </a:rPr>
              <a:t>多渠道密集投放</a:t>
            </a:r>
            <a:r>
              <a:rPr lang="zh-CN" altLang="zh-CN" sz="2200" dirty="0">
                <a:solidFill>
                  <a:schemeClr val="bg1"/>
                </a:solidFill>
              </a:rPr>
              <a:t>宣传视频</a:t>
            </a:r>
            <a:endParaRPr lang="en-US" altLang="zh-CN" sz="2200" dirty="0">
              <a:solidFill>
                <a:schemeClr val="bg1"/>
              </a:solidFill>
            </a:endParaRPr>
          </a:p>
          <a:p>
            <a:r>
              <a:rPr lang="zh-CN" altLang="zh-CN" sz="2200" dirty="0">
                <a:solidFill>
                  <a:schemeClr val="bg1"/>
                </a:solidFill>
              </a:rPr>
              <a:t>（</a:t>
            </a:r>
            <a:r>
              <a:rPr lang="en-US" altLang="zh-CN" sz="2200" dirty="0">
                <a:solidFill>
                  <a:schemeClr val="bg1"/>
                </a:solidFill>
              </a:rPr>
              <a:t> </a:t>
            </a:r>
            <a:r>
              <a:rPr lang="zh-CN" altLang="en-US" sz="2200" dirty="0">
                <a:solidFill>
                  <a:schemeClr val="bg1"/>
                </a:solidFill>
              </a:rPr>
              <a:t>活动时间、地点、主要内容）</a:t>
            </a:r>
            <a:r>
              <a:rPr lang="en-US" altLang="zh-CN" sz="2200" dirty="0">
                <a:solidFill>
                  <a:schemeClr val="bg1"/>
                </a:solidFill>
              </a:rPr>
              <a:t>  </a:t>
            </a:r>
            <a:endParaRPr lang="zh-CN" altLang="zh-CN" sz="2200" dirty="0">
              <a:solidFill>
                <a:schemeClr val="bg1"/>
              </a:solidFill>
            </a:endParaRPr>
          </a:p>
          <a:p>
            <a:r>
              <a:rPr lang="zh-CN" altLang="zh-CN" sz="2200" dirty="0">
                <a:solidFill>
                  <a:schemeClr val="bg1"/>
                </a:solidFill>
              </a:rPr>
              <a:t>②</a:t>
            </a:r>
            <a:r>
              <a:rPr lang="zh-CN" altLang="en-US" sz="2200" dirty="0">
                <a:solidFill>
                  <a:schemeClr val="bg1"/>
                </a:solidFill>
              </a:rPr>
              <a:t>召开</a:t>
            </a:r>
            <a:r>
              <a:rPr lang="zh-CN" altLang="zh-CN" sz="2200" dirty="0">
                <a:solidFill>
                  <a:schemeClr val="bg1"/>
                </a:solidFill>
              </a:rPr>
              <a:t>会议：</a:t>
            </a:r>
            <a:r>
              <a:rPr lang="zh-CN" altLang="en-US" sz="2200" dirty="0">
                <a:solidFill>
                  <a:schemeClr val="bg1"/>
                </a:solidFill>
              </a:rPr>
              <a:t>成立</a:t>
            </a:r>
            <a:r>
              <a:rPr lang="zh-CN" altLang="zh-CN" sz="2200" dirty="0">
                <a:solidFill>
                  <a:schemeClr val="bg1"/>
                </a:solidFill>
              </a:rPr>
              <a:t>导演组</a:t>
            </a:r>
            <a:r>
              <a:rPr lang="zh-CN" altLang="en-US" sz="2200" dirty="0">
                <a:solidFill>
                  <a:schemeClr val="bg1"/>
                </a:solidFill>
              </a:rPr>
              <a:t>，全面负责活动现场工作</a:t>
            </a:r>
            <a:endParaRPr lang="en-US" altLang="zh-CN" sz="2200" dirty="0">
              <a:solidFill>
                <a:schemeClr val="bg1"/>
              </a:solidFill>
            </a:endParaRPr>
          </a:p>
          <a:p>
            <a:r>
              <a:rPr lang="zh-CN" altLang="zh-CN" sz="2200" dirty="0">
                <a:solidFill>
                  <a:schemeClr val="bg1"/>
                </a:solidFill>
              </a:rPr>
              <a:t>（</a:t>
            </a:r>
            <a:r>
              <a:rPr lang="en-US" altLang="zh-CN" sz="2200" dirty="0">
                <a:solidFill>
                  <a:schemeClr val="bg1"/>
                </a:solidFill>
              </a:rPr>
              <a:t>5</a:t>
            </a:r>
            <a:r>
              <a:rPr lang="zh-CN" altLang="zh-CN" sz="2200" dirty="0">
                <a:solidFill>
                  <a:schemeClr val="bg1"/>
                </a:solidFill>
              </a:rPr>
              <a:t>月</a:t>
            </a:r>
            <a:r>
              <a:rPr lang="en-US" altLang="zh-CN" sz="2200" dirty="0">
                <a:solidFill>
                  <a:schemeClr val="bg1"/>
                </a:solidFill>
              </a:rPr>
              <a:t>20</a:t>
            </a:r>
            <a:r>
              <a:rPr lang="zh-CN" altLang="zh-CN" sz="2200" dirty="0">
                <a:solidFill>
                  <a:schemeClr val="bg1"/>
                </a:solidFill>
              </a:rPr>
              <a:t>日）</a:t>
            </a:r>
          </a:p>
          <a:p>
            <a:pPr lvl="0"/>
            <a:r>
              <a:rPr lang="zh-CN" altLang="en-US" sz="2200" dirty="0">
                <a:solidFill>
                  <a:schemeClr val="bg1"/>
                </a:solidFill>
              </a:rPr>
              <a:t>③最终彩排，主持、表演人员完整走场，控制节目效果</a:t>
            </a:r>
            <a:endParaRPr lang="en-US" altLang="zh-CN" sz="2200" dirty="0">
              <a:solidFill>
                <a:schemeClr val="bg1"/>
              </a:solidFill>
            </a:endParaRPr>
          </a:p>
          <a:p>
            <a:pPr lvl="0"/>
            <a:r>
              <a:rPr lang="zh-CN" altLang="zh-CN" sz="2200" dirty="0">
                <a:solidFill>
                  <a:schemeClr val="bg1"/>
                </a:solidFill>
              </a:rPr>
              <a:t>（</a:t>
            </a:r>
            <a:r>
              <a:rPr lang="en-US" altLang="zh-CN" sz="2200" dirty="0">
                <a:solidFill>
                  <a:schemeClr val="bg1"/>
                </a:solidFill>
              </a:rPr>
              <a:t>5</a:t>
            </a:r>
            <a:r>
              <a:rPr lang="zh-CN" altLang="zh-CN" sz="2200" dirty="0">
                <a:solidFill>
                  <a:schemeClr val="bg1"/>
                </a:solidFill>
              </a:rPr>
              <a:t>月</a:t>
            </a:r>
            <a:r>
              <a:rPr lang="en-US" altLang="zh-CN" sz="2200" dirty="0">
                <a:solidFill>
                  <a:schemeClr val="bg1"/>
                </a:solidFill>
              </a:rPr>
              <a:t>25</a:t>
            </a:r>
            <a:r>
              <a:rPr lang="zh-CN" altLang="zh-CN" sz="2200" dirty="0">
                <a:solidFill>
                  <a:schemeClr val="bg1"/>
                </a:solidFill>
              </a:rPr>
              <a:t>日）</a:t>
            </a:r>
          </a:p>
        </p:txBody>
      </p:sp>
      <p:sp>
        <p:nvSpPr>
          <p:cNvPr id="269" name="Shape 446">
            <a:extLst>
              <a:ext uri="{FF2B5EF4-FFF2-40B4-BE49-F238E27FC236}">
                <a16:creationId xmlns:a16="http://schemas.microsoft.com/office/drawing/2014/main" id="{16E0BA57-3691-45C5-BBAD-BD31FEE8CB16}"/>
              </a:ext>
            </a:extLst>
          </p:cNvPr>
          <p:cNvSpPr/>
          <p:nvPr/>
        </p:nvSpPr>
        <p:spPr>
          <a:xfrm>
            <a:off x="7361643" y="948438"/>
            <a:ext cx="2464216"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a:defRPr sz="4200">
                <a:latin typeface="Lato Regular"/>
                <a:ea typeface="Lato Regular"/>
                <a:cs typeface="Lato Regular"/>
                <a:sym typeface="Lato Regular"/>
              </a:defRPr>
            </a:lvl1pPr>
          </a:lstStyle>
          <a:p>
            <a:r>
              <a:rPr lang="zh-CN" altLang="en-US" sz="2400" b="1" dirty="0">
                <a:solidFill>
                  <a:srgbClr val="64D0D0"/>
                </a:solidFill>
                <a:latin typeface="+mn-lt"/>
                <a:ea typeface="+mn-ea"/>
                <a:cs typeface="+mn-ea"/>
                <a:sym typeface="+mn-lt"/>
              </a:rPr>
              <a:t>最终筹备策略</a:t>
            </a:r>
            <a:endParaRPr sz="2400" b="1" dirty="0">
              <a:solidFill>
                <a:srgbClr val="64D0D0"/>
              </a:solidFill>
              <a:latin typeface="+mn-lt"/>
              <a:ea typeface="+mn-ea"/>
              <a:cs typeface="+mn-ea"/>
              <a:sym typeface="+mn-lt"/>
            </a:endParaRPr>
          </a:p>
        </p:txBody>
      </p:sp>
      <p:sp>
        <p:nvSpPr>
          <p:cNvPr id="271" name="Shape 451">
            <a:extLst>
              <a:ext uri="{FF2B5EF4-FFF2-40B4-BE49-F238E27FC236}">
                <a16:creationId xmlns:a16="http://schemas.microsoft.com/office/drawing/2014/main" id="{06762B5E-151D-42C5-A417-5571C3CEEEE2}"/>
              </a:ext>
            </a:extLst>
          </p:cNvPr>
          <p:cNvSpPr/>
          <p:nvPr/>
        </p:nvSpPr>
        <p:spPr>
          <a:xfrm>
            <a:off x="794256" y="1572022"/>
            <a:ext cx="4533117" cy="4958985"/>
          </a:xfrm>
          <a:prstGeom prst="rect">
            <a:avLst/>
          </a:prstGeom>
          <a:ln w="12700">
            <a:solidFill>
              <a:schemeClr val="accent2"/>
            </a:solidFill>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lvl1pPr algn="l">
              <a:lnSpc>
                <a:spcPct val="110000"/>
              </a:lnSpc>
              <a:defRPr sz="2700">
                <a:latin typeface="Lato Regular"/>
                <a:ea typeface="Lato Regular"/>
                <a:cs typeface="Lato Regular"/>
                <a:sym typeface="Lato Regular"/>
              </a:defRPr>
            </a:lvl1pPr>
          </a:lstStyle>
          <a:p>
            <a:pPr lvl="0"/>
            <a:r>
              <a:rPr lang="zh-CN" altLang="en-US" sz="2200" dirty="0">
                <a:solidFill>
                  <a:schemeClr val="bg1"/>
                </a:solidFill>
              </a:rPr>
              <a:t>①召开</a:t>
            </a:r>
            <a:r>
              <a:rPr lang="zh-CN" altLang="zh-CN" sz="2200" dirty="0">
                <a:solidFill>
                  <a:schemeClr val="bg1"/>
                </a:solidFill>
              </a:rPr>
              <a:t>筹备会议</a:t>
            </a:r>
            <a:r>
              <a:rPr lang="zh-CN" altLang="en-US" sz="2200" dirty="0">
                <a:solidFill>
                  <a:schemeClr val="bg1"/>
                </a:solidFill>
              </a:rPr>
              <a:t>，成立活动组委会，全面负责活动筹备工作</a:t>
            </a:r>
            <a:endParaRPr lang="zh-CN" altLang="zh-CN" sz="2200" dirty="0">
              <a:solidFill>
                <a:schemeClr val="bg1"/>
              </a:solidFill>
            </a:endParaRPr>
          </a:p>
          <a:p>
            <a:r>
              <a:rPr lang="zh-CN" altLang="en-US" sz="2200" dirty="0">
                <a:solidFill>
                  <a:schemeClr val="bg1"/>
                </a:solidFill>
              </a:rPr>
              <a:t>②</a:t>
            </a:r>
            <a:r>
              <a:rPr lang="zh-CN" altLang="zh-CN" sz="2200" dirty="0">
                <a:solidFill>
                  <a:schemeClr val="bg1"/>
                </a:solidFill>
              </a:rPr>
              <a:t>制作“国际文化音乐活动”宣传视频（内容包括社团成员采访）</a:t>
            </a:r>
            <a:r>
              <a:rPr lang="en-US" altLang="zh-CN" sz="2200" dirty="0">
                <a:solidFill>
                  <a:schemeClr val="bg1"/>
                </a:solidFill>
              </a:rPr>
              <a:t> </a:t>
            </a:r>
            <a:endParaRPr lang="zh-CN" altLang="zh-CN" sz="2200" dirty="0">
              <a:solidFill>
                <a:schemeClr val="bg1"/>
              </a:solidFill>
            </a:endParaRPr>
          </a:p>
          <a:p>
            <a:pPr lvl="0"/>
            <a:r>
              <a:rPr lang="zh-CN" altLang="en-US" sz="2200" dirty="0">
                <a:solidFill>
                  <a:schemeClr val="bg1"/>
                </a:solidFill>
              </a:rPr>
              <a:t>③</a:t>
            </a:r>
            <a:r>
              <a:rPr lang="zh-CN" altLang="zh-CN" sz="2200" dirty="0">
                <a:solidFill>
                  <a:schemeClr val="bg1"/>
                </a:solidFill>
              </a:rPr>
              <a:t>确定演唱的音乐节目单</a:t>
            </a:r>
            <a:r>
              <a:rPr lang="en-US" altLang="zh-CN" sz="2200" dirty="0">
                <a:solidFill>
                  <a:schemeClr val="bg1"/>
                </a:solidFill>
              </a:rPr>
              <a:t>           </a:t>
            </a:r>
            <a:r>
              <a:rPr lang="zh-CN" altLang="zh-CN" sz="2200" dirty="0">
                <a:solidFill>
                  <a:schemeClr val="bg1"/>
                </a:solidFill>
              </a:rPr>
              <a:t>（</a:t>
            </a:r>
            <a:r>
              <a:rPr lang="en-US" altLang="zh-CN" sz="2200" dirty="0">
                <a:solidFill>
                  <a:schemeClr val="bg1"/>
                </a:solidFill>
              </a:rPr>
              <a:t>12</a:t>
            </a:r>
            <a:r>
              <a:rPr lang="zh-CN" altLang="zh-CN" sz="2200" dirty="0">
                <a:solidFill>
                  <a:schemeClr val="bg1"/>
                </a:solidFill>
              </a:rPr>
              <a:t>首选</a:t>
            </a:r>
            <a:r>
              <a:rPr lang="en-US" altLang="zh-CN" sz="2200" dirty="0">
                <a:solidFill>
                  <a:schemeClr val="bg1"/>
                </a:solidFill>
              </a:rPr>
              <a:t>5</a:t>
            </a:r>
            <a:r>
              <a:rPr lang="zh-CN" altLang="zh-CN" sz="2200" dirty="0">
                <a:solidFill>
                  <a:schemeClr val="bg1"/>
                </a:solidFill>
              </a:rPr>
              <a:t>首）</a:t>
            </a:r>
          </a:p>
          <a:p>
            <a:pPr lvl="0"/>
            <a:r>
              <a:rPr lang="zh-CN" altLang="en-US" sz="2200" dirty="0">
                <a:solidFill>
                  <a:schemeClr val="bg1"/>
                </a:solidFill>
              </a:rPr>
              <a:t>④</a:t>
            </a:r>
            <a:r>
              <a:rPr lang="zh-CN" altLang="zh-CN" sz="2200" dirty="0">
                <a:solidFill>
                  <a:schemeClr val="bg1"/>
                </a:solidFill>
              </a:rPr>
              <a:t>开展“国际文化音乐活动”彩排，共计</a:t>
            </a:r>
            <a:r>
              <a:rPr lang="en-US" altLang="zh-CN" sz="2200" dirty="0">
                <a:solidFill>
                  <a:schemeClr val="bg1"/>
                </a:solidFill>
              </a:rPr>
              <a:t>2</a:t>
            </a:r>
            <a:r>
              <a:rPr lang="zh-CN" altLang="zh-CN" sz="2200" dirty="0">
                <a:solidFill>
                  <a:schemeClr val="bg1"/>
                </a:solidFill>
              </a:rPr>
              <a:t>次</a:t>
            </a:r>
          </a:p>
          <a:p>
            <a:pPr lvl="0"/>
            <a:r>
              <a:rPr lang="zh-CN" altLang="en-US" sz="2200" dirty="0">
                <a:solidFill>
                  <a:schemeClr val="bg1"/>
                </a:solidFill>
              </a:rPr>
              <a:t>⑤</a:t>
            </a:r>
            <a:r>
              <a:rPr lang="zh-CN" altLang="zh-CN" sz="2200" dirty="0">
                <a:solidFill>
                  <a:schemeClr val="bg1"/>
                </a:solidFill>
              </a:rPr>
              <a:t>开展晚会前期宣传工作</a:t>
            </a:r>
            <a:r>
              <a:rPr lang="en-US" altLang="zh-CN" sz="2200" dirty="0">
                <a:solidFill>
                  <a:schemeClr val="bg1"/>
                </a:solidFill>
              </a:rPr>
              <a:t>          </a:t>
            </a:r>
            <a:r>
              <a:rPr lang="zh-CN" altLang="zh-CN" sz="2200" dirty="0">
                <a:solidFill>
                  <a:schemeClr val="bg1"/>
                </a:solidFill>
              </a:rPr>
              <a:t>（如摆</a:t>
            </a:r>
            <a:r>
              <a:rPr lang="zh-CN" altLang="en-US" sz="2200" dirty="0">
                <a:solidFill>
                  <a:schemeClr val="bg1"/>
                </a:solidFill>
              </a:rPr>
              <a:t>摊</a:t>
            </a:r>
            <a:r>
              <a:rPr lang="zh-CN" altLang="zh-CN" sz="2200" dirty="0">
                <a:solidFill>
                  <a:schemeClr val="bg1"/>
                </a:solidFill>
              </a:rPr>
              <a:t>发放门票等）</a:t>
            </a:r>
          </a:p>
          <a:p>
            <a:pPr lvl="0"/>
            <a:r>
              <a:rPr lang="zh-CN" altLang="en-US" sz="2200" dirty="0">
                <a:solidFill>
                  <a:schemeClr val="bg1"/>
                </a:solidFill>
              </a:rPr>
              <a:t>⑥</a:t>
            </a:r>
            <a:r>
              <a:rPr lang="zh-CN" altLang="zh-CN" sz="2200" dirty="0">
                <a:solidFill>
                  <a:schemeClr val="bg1"/>
                </a:solidFill>
              </a:rPr>
              <a:t>海报制作</a:t>
            </a:r>
            <a:r>
              <a:rPr lang="zh-CN" altLang="en-US" sz="2200" dirty="0">
                <a:solidFill>
                  <a:schemeClr val="bg1"/>
                </a:solidFill>
              </a:rPr>
              <a:t>，</a:t>
            </a:r>
            <a:r>
              <a:rPr lang="zh-CN" altLang="zh-CN" sz="2200" dirty="0">
                <a:solidFill>
                  <a:schemeClr val="bg1"/>
                </a:solidFill>
              </a:rPr>
              <a:t>宣传单制作</a:t>
            </a:r>
          </a:p>
          <a:p>
            <a:pPr lvl="0"/>
            <a:r>
              <a:rPr lang="zh-CN" altLang="en-US" sz="2200" dirty="0">
                <a:solidFill>
                  <a:schemeClr val="bg1"/>
                </a:solidFill>
              </a:rPr>
              <a:t>⑦</a:t>
            </a:r>
            <a:r>
              <a:rPr lang="zh-CN" altLang="zh-CN" sz="2200" dirty="0">
                <a:solidFill>
                  <a:schemeClr val="bg1"/>
                </a:solidFill>
              </a:rPr>
              <a:t>微信推文（团委、</a:t>
            </a:r>
            <a:r>
              <a:rPr lang="zh-CN" altLang="en-US" sz="2200" dirty="0">
                <a:solidFill>
                  <a:schemeClr val="bg1"/>
                </a:solidFill>
              </a:rPr>
              <a:t>社联、</a:t>
            </a:r>
            <a:r>
              <a:rPr lang="zh-CN" altLang="zh-CN" sz="2200" dirty="0">
                <a:solidFill>
                  <a:schemeClr val="bg1"/>
                </a:solidFill>
              </a:rPr>
              <a:t>学生会）正式开启“国际文化音乐节</a:t>
            </a:r>
            <a:r>
              <a:rPr lang="en-US" altLang="zh-CN" sz="2200" dirty="0">
                <a:solidFill>
                  <a:schemeClr val="bg1"/>
                </a:solidFill>
              </a:rPr>
              <a:t>”</a:t>
            </a:r>
            <a:r>
              <a:rPr lang="zh-CN" altLang="zh-CN" sz="2200" dirty="0">
                <a:solidFill>
                  <a:schemeClr val="bg1"/>
                </a:solidFill>
              </a:rPr>
              <a:t>活动</a:t>
            </a:r>
          </a:p>
        </p:txBody>
      </p:sp>
      <p:sp>
        <p:nvSpPr>
          <p:cNvPr id="272" name="Shape 452">
            <a:extLst>
              <a:ext uri="{FF2B5EF4-FFF2-40B4-BE49-F238E27FC236}">
                <a16:creationId xmlns:a16="http://schemas.microsoft.com/office/drawing/2014/main" id="{5ACDA01A-FFC7-4A47-9916-772EDAD6595E}"/>
              </a:ext>
            </a:extLst>
          </p:cNvPr>
          <p:cNvSpPr/>
          <p:nvPr/>
        </p:nvSpPr>
        <p:spPr>
          <a:xfrm>
            <a:off x="1275619" y="876367"/>
            <a:ext cx="2464216"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a:defRPr sz="4200">
                <a:latin typeface="Lato Regular"/>
                <a:ea typeface="Lato Regular"/>
                <a:cs typeface="Lato Regular"/>
                <a:sym typeface="Lato Regular"/>
              </a:defRPr>
            </a:lvl1pPr>
          </a:lstStyle>
          <a:p>
            <a:r>
              <a:rPr lang="zh-CN" altLang="en-US" sz="2400" b="1" dirty="0">
                <a:solidFill>
                  <a:srgbClr val="64D0D0"/>
                </a:solidFill>
                <a:latin typeface="+mn-lt"/>
                <a:ea typeface="+mn-ea"/>
                <a:cs typeface="+mn-ea"/>
                <a:sym typeface="+mn-lt"/>
              </a:rPr>
              <a:t>前期筹备策略</a:t>
            </a:r>
            <a:endParaRPr sz="2400" b="1" dirty="0">
              <a:solidFill>
                <a:srgbClr val="64D0D0"/>
              </a:solidFill>
              <a:latin typeface="+mn-lt"/>
              <a:ea typeface="+mn-ea"/>
              <a:cs typeface="+mn-ea"/>
              <a:sym typeface="+mn-lt"/>
            </a:endParaRPr>
          </a:p>
        </p:txBody>
      </p:sp>
      <p:sp>
        <p:nvSpPr>
          <p:cNvPr id="273" name="Shape 453">
            <a:extLst>
              <a:ext uri="{FF2B5EF4-FFF2-40B4-BE49-F238E27FC236}">
                <a16:creationId xmlns:a16="http://schemas.microsoft.com/office/drawing/2014/main" id="{0C817219-879F-47A5-B39D-37935FE03142}"/>
              </a:ext>
            </a:extLst>
          </p:cNvPr>
          <p:cNvSpPr/>
          <p:nvPr/>
        </p:nvSpPr>
        <p:spPr>
          <a:xfrm>
            <a:off x="1365023" y="1414833"/>
            <a:ext cx="1351673" cy="19326"/>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sp>
        <p:nvSpPr>
          <p:cNvPr id="277" name="Shape 457">
            <a:extLst>
              <a:ext uri="{FF2B5EF4-FFF2-40B4-BE49-F238E27FC236}">
                <a16:creationId xmlns:a16="http://schemas.microsoft.com/office/drawing/2014/main" id="{B5C5C484-9F1A-4D6D-9A76-B741B5BB1309}"/>
              </a:ext>
            </a:extLst>
          </p:cNvPr>
          <p:cNvSpPr/>
          <p:nvPr/>
        </p:nvSpPr>
        <p:spPr>
          <a:xfrm>
            <a:off x="964786" y="4806623"/>
            <a:ext cx="144334" cy="821378"/>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5600">
                <a:latin typeface="Lato Regular"/>
                <a:ea typeface="Lato Regular"/>
                <a:cs typeface="Lato Regular"/>
                <a:sym typeface="Lato Regular"/>
              </a:defRPr>
            </a:pPr>
            <a:endParaRPr sz="4400" dirty="0">
              <a:cs typeface="+mn-ea"/>
              <a:sym typeface="+mn-lt"/>
            </a:endParaRPr>
          </a:p>
        </p:txBody>
      </p:sp>
      <p:sp>
        <p:nvSpPr>
          <p:cNvPr id="278" name="Freeform 104">
            <a:extLst>
              <a:ext uri="{FF2B5EF4-FFF2-40B4-BE49-F238E27FC236}">
                <a16:creationId xmlns:a16="http://schemas.microsoft.com/office/drawing/2014/main" id="{F9AF3687-3BCB-4C03-884E-DAFFAA0E2032}"/>
              </a:ext>
            </a:extLst>
          </p:cNvPr>
          <p:cNvSpPr>
            <a:spLocks noChangeArrowheads="1"/>
          </p:cNvSpPr>
          <p:nvPr/>
        </p:nvSpPr>
        <p:spPr bwMode="auto">
          <a:xfrm>
            <a:off x="6647373" y="1083147"/>
            <a:ext cx="509893" cy="351012"/>
          </a:xfrm>
          <a:custGeom>
            <a:avLst/>
            <a:gdLst>
              <a:gd name="T0" fmla="*/ 208635 w 609"/>
              <a:gd name="T1" fmla="*/ 150451 h 418"/>
              <a:gd name="T2" fmla="*/ 208635 w 609"/>
              <a:gd name="T3" fmla="*/ 150451 h 418"/>
              <a:gd name="T4" fmla="*/ 10432 w 609"/>
              <a:gd name="T5" fmla="*/ 150451 h 418"/>
              <a:gd name="T6" fmla="*/ 0 w 609"/>
              <a:gd name="T7" fmla="*/ 139988 h 418"/>
              <a:gd name="T8" fmla="*/ 0 w 609"/>
              <a:gd name="T9" fmla="*/ 60974 h 418"/>
              <a:gd name="T10" fmla="*/ 218707 w 609"/>
              <a:gd name="T11" fmla="*/ 60974 h 418"/>
              <a:gd name="T12" fmla="*/ 218707 w 609"/>
              <a:gd name="T13" fmla="*/ 139988 h 418"/>
              <a:gd name="T14" fmla="*/ 208635 w 609"/>
              <a:gd name="T15" fmla="*/ 150451 h 418"/>
              <a:gd name="T16" fmla="*/ 20504 w 609"/>
              <a:gd name="T17" fmla="*/ 129886 h 418"/>
              <a:gd name="T18" fmla="*/ 20504 w 609"/>
              <a:gd name="T19" fmla="*/ 129886 h 418"/>
              <a:gd name="T20" fmla="*/ 61152 w 609"/>
              <a:gd name="T21" fmla="*/ 129886 h 418"/>
              <a:gd name="T22" fmla="*/ 61152 w 609"/>
              <a:gd name="T23" fmla="*/ 119784 h 418"/>
              <a:gd name="T24" fmla="*/ 20504 w 609"/>
              <a:gd name="T25" fmla="*/ 119784 h 418"/>
              <a:gd name="T26" fmla="*/ 20504 w 609"/>
              <a:gd name="T27" fmla="*/ 129886 h 418"/>
              <a:gd name="T28" fmla="*/ 122303 w 609"/>
              <a:gd name="T29" fmla="*/ 99218 h 418"/>
              <a:gd name="T30" fmla="*/ 122303 w 609"/>
              <a:gd name="T31" fmla="*/ 99218 h 418"/>
              <a:gd name="T32" fmla="*/ 20504 w 609"/>
              <a:gd name="T33" fmla="*/ 99218 h 418"/>
              <a:gd name="T34" fmla="*/ 20504 w 609"/>
              <a:gd name="T35" fmla="*/ 109681 h 418"/>
              <a:gd name="T36" fmla="*/ 122303 w 609"/>
              <a:gd name="T37" fmla="*/ 109681 h 418"/>
              <a:gd name="T38" fmla="*/ 122303 w 609"/>
              <a:gd name="T39" fmla="*/ 99218 h 418"/>
              <a:gd name="T40" fmla="*/ 0 w 609"/>
              <a:gd name="T41" fmla="*/ 10102 h 418"/>
              <a:gd name="T42" fmla="*/ 0 w 609"/>
              <a:gd name="T43" fmla="*/ 10102 h 418"/>
              <a:gd name="T44" fmla="*/ 10432 w 609"/>
              <a:gd name="T45" fmla="*/ 0 h 418"/>
              <a:gd name="T46" fmla="*/ 208635 w 609"/>
              <a:gd name="T47" fmla="*/ 0 h 418"/>
              <a:gd name="T48" fmla="*/ 218707 w 609"/>
              <a:gd name="T49" fmla="*/ 10102 h 418"/>
              <a:gd name="T50" fmla="*/ 218707 w 609"/>
              <a:gd name="T51" fmla="*/ 40770 h 418"/>
              <a:gd name="T52" fmla="*/ 0 w 609"/>
              <a:gd name="T53" fmla="*/ 40770 h 418"/>
              <a:gd name="T54" fmla="*/ 0 w 609"/>
              <a:gd name="T55" fmla="*/ 10102 h 4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418">
                <a:moveTo>
                  <a:pt x="580" y="417"/>
                </a:moveTo>
                <a:lnTo>
                  <a:pt x="580" y="417"/>
                </a:lnTo>
                <a:cubicBezTo>
                  <a:pt x="29" y="417"/>
                  <a:pt x="29" y="417"/>
                  <a:pt x="29" y="417"/>
                </a:cubicBezTo>
                <a:cubicBezTo>
                  <a:pt x="15" y="417"/>
                  <a:pt x="0" y="402"/>
                  <a:pt x="0" y="388"/>
                </a:cubicBezTo>
                <a:cubicBezTo>
                  <a:pt x="0" y="169"/>
                  <a:pt x="0" y="169"/>
                  <a:pt x="0" y="169"/>
                </a:cubicBezTo>
                <a:cubicBezTo>
                  <a:pt x="608" y="169"/>
                  <a:pt x="608" y="169"/>
                  <a:pt x="608" y="169"/>
                </a:cubicBezTo>
                <a:cubicBezTo>
                  <a:pt x="608" y="388"/>
                  <a:pt x="608" y="388"/>
                  <a:pt x="608" y="388"/>
                </a:cubicBezTo>
                <a:cubicBezTo>
                  <a:pt x="608" y="402"/>
                  <a:pt x="594" y="417"/>
                  <a:pt x="580" y="417"/>
                </a:cubicBezTo>
                <a:close/>
                <a:moveTo>
                  <a:pt x="57" y="360"/>
                </a:moveTo>
                <a:lnTo>
                  <a:pt x="57" y="360"/>
                </a:lnTo>
                <a:cubicBezTo>
                  <a:pt x="170" y="360"/>
                  <a:pt x="170" y="360"/>
                  <a:pt x="170" y="360"/>
                </a:cubicBezTo>
                <a:cubicBezTo>
                  <a:pt x="170" y="332"/>
                  <a:pt x="170" y="332"/>
                  <a:pt x="170" y="332"/>
                </a:cubicBezTo>
                <a:cubicBezTo>
                  <a:pt x="57" y="332"/>
                  <a:pt x="57" y="332"/>
                  <a:pt x="57" y="332"/>
                </a:cubicBezTo>
                <a:lnTo>
                  <a:pt x="57" y="360"/>
                </a:lnTo>
                <a:close/>
                <a:moveTo>
                  <a:pt x="340" y="275"/>
                </a:moveTo>
                <a:lnTo>
                  <a:pt x="340" y="275"/>
                </a:lnTo>
                <a:cubicBezTo>
                  <a:pt x="57" y="275"/>
                  <a:pt x="57" y="275"/>
                  <a:pt x="57" y="275"/>
                </a:cubicBezTo>
                <a:cubicBezTo>
                  <a:pt x="57" y="304"/>
                  <a:pt x="57" y="304"/>
                  <a:pt x="57" y="304"/>
                </a:cubicBezTo>
                <a:cubicBezTo>
                  <a:pt x="340" y="304"/>
                  <a:pt x="340" y="304"/>
                  <a:pt x="340" y="304"/>
                </a:cubicBezTo>
                <a:lnTo>
                  <a:pt x="340" y="275"/>
                </a:lnTo>
                <a:close/>
                <a:moveTo>
                  <a:pt x="0" y="28"/>
                </a:moveTo>
                <a:lnTo>
                  <a:pt x="0" y="28"/>
                </a:lnTo>
                <a:cubicBezTo>
                  <a:pt x="0" y="14"/>
                  <a:pt x="15" y="0"/>
                  <a:pt x="29" y="0"/>
                </a:cubicBezTo>
                <a:cubicBezTo>
                  <a:pt x="580" y="0"/>
                  <a:pt x="580" y="0"/>
                  <a:pt x="580" y="0"/>
                </a:cubicBezTo>
                <a:cubicBezTo>
                  <a:pt x="594" y="0"/>
                  <a:pt x="608" y="14"/>
                  <a:pt x="608" y="28"/>
                </a:cubicBezTo>
                <a:cubicBezTo>
                  <a:pt x="608" y="113"/>
                  <a:pt x="608" y="113"/>
                  <a:pt x="608" y="113"/>
                </a:cubicBezTo>
                <a:cubicBezTo>
                  <a:pt x="0" y="113"/>
                  <a:pt x="0" y="113"/>
                  <a:pt x="0" y="113"/>
                </a:cubicBezTo>
                <a:lnTo>
                  <a:pt x="0" y="28"/>
                </a:lnTo>
                <a:close/>
              </a:path>
            </a:pathLst>
          </a:custGeom>
          <a:solidFill>
            <a:srgbClr val="64D0D0"/>
          </a:solidFill>
          <a:ln>
            <a:noFill/>
          </a:ln>
          <a:effectLst/>
          <a:extLst/>
        </p:spPr>
        <p:txBody>
          <a:bodyPr wrap="none" anchor="ctr"/>
          <a:lstStyle/>
          <a:p>
            <a:endParaRPr lang="en-US" sz="900">
              <a:cs typeface="+mn-ea"/>
              <a:sym typeface="+mn-lt"/>
            </a:endParaRPr>
          </a:p>
        </p:txBody>
      </p:sp>
      <p:sp>
        <p:nvSpPr>
          <p:cNvPr id="279" name="Freeform 105">
            <a:extLst>
              <a:ext uri="{FF2B5EF4-FFF2-40B4-BE49-F238E27FC236}">
                <a16:creationId xmlns:a16="http://schemas.microsoft.com/office/drawing/2014/main" id="{E4068061-7136-4978-963B-B81D36F4BAAD}"/>
              </a:ext>
            </a:extLst>
          </p:cNvPr>
          <p:cNvSpPr>
            <a:spLocks noChangeArrowheads="1"/>
          </p:cNvSpPr>
          <p:nvPr/>
        </p:nvSpPr>
        <p:spPr bwMode="auto">
          <a:xfrm>
            <a:off x="647176" y="953824"/>
            <a:ext cx="506197" cy="480335"/>
          </a:xfrm>
          <a:custGeom>
            <a:avLst/>
            <a:gdLst>
              <a:gd name="T0" fmla="*/ 217118 w 602"/>
              <a:gd name="T1" fmla="*/ 109490 h 573"/>
              <a:gd name="T2" fmla="*/ 217118 w 602"/>
              <a:gd name="T3" fmla="*/ 109490 h 573"/>
              <a:gd name="T4" fmla="*/ 207002 w 602"/>
              <a:gd name="T5" fmla="*/ 119575 h 573"/>
              <a:gd name="T6" fmla="*/ 201945 w 602"/>
              <a:gd name="T7" fmla="*/ 117054 h 573"/>
              <a:gd name="T8" fmla="*/ 201945 w 602"/>
              <a:gd name="T9" fmla="*/ 117054 h 573"/>
              <a:gd name="T10" fmla="*/ 109823 w 602"/>
              <a:gd name="T11" fmla="*/ 25572 h 573"/>
              <a:gd name="T12" fmla="*/ 109823 w 602"/>
              <a:gd name="T13" fmla="*/ 25572 h 573"/>
              <a:gd name="T14" fmla="*/ 109823 w 602"/>
              <a:gd name="T15" fmla="*/ 25572 h 573"/>
              <a:gd name="T16" fmla="*/ 109823 w 602"/>
              <a:gd name="T17" fmla="*/ 25572 h 573"/>
              <a:gd name="T18" fmla="*/ 18063 w 602"/>
              <a:gd name="T19" fmla="*/ 117054 h 573"/>
              <a:gd name="T20" fmla="*/ 18063 w 602"/>
              <a:gd name="T21" fmla="*/ 117054 h 573"/>
              <a:gd name="T22" fmla="*/ 10477 w 602"/>
              <a:gd name="T23" fmla="*/ 119575 h 573"/>
              <a:gd name="T24" fmla="*/ 0 w 602"/>
              <a:gd name="T25" fmla="*/ 109490 h 573"/>
              <a:gd name="T26" fmla="*/ 2529 w 602"/>
              <a:gd name="T27" fmla="*/ 101567 h 573"/>
              <a:gd name="T28" fmla="*/ 102237 w 602"/>
              <a:gd name="T29" fmla="*/ 2521 h 573"/>
              <a:gd name="T30" fmla="*/ 109823 w 602"/>
              <a:gd name="T31" fmla="*/ 0 h 573"/>
              <a:gd name="T32" fmla="*/ 109823 w 602"/>
              <a:gd name="T33" fmla="*/ 0 h 573"/>
              <a:gd name="T34" fmla="*/ 109823 w 602"/>
              <a:gd name="T35" fmla="*/ 0 h 573"/>
              <a:gd name="T36" fmla="*/ 109823 w 602"/>
              <a:gd name="T37" fmla="*/ 0 h 573"/>
              <a:gd name="T38" fmla="*/ 109823 w 602"/>
              <a:gd name="T39" fmla="*/ 0 h 573"/>
              <a:gd name="T40" fmla="*/ 109823 w 602"/>
              <a:gd name="T41" fmla="*/ 0 h 573"/>
              <a:gd name="T42" fmla="*/ 109823 w 602"/>
              <a:gd name="T43" fmla="*/ 0 h 573"/>
              <a:gd name="T44" fmla="*/ 109823 w 602"/>
              <a:gd name="T45" fmla="*/ 0 h 573"/>
              <a:gd name="T46" fmla="*/ 117410 w 602"/>
              <a:gd name="T47" fmla="*/ 2521 h 573"/>
              <a:gd name="T48" fmla="*/ 117410 w 602"/>
              <a:gd name="T49" fmla="*/ 2521 h 573"/>
              <a:gd name="T50" fmla="*/ 155703 w 602"/>
              <a:gd name="T51" fmla="*/ 43220 h 573"/>
              <a:gd name="T52" fmla="*/ 155703 w 602"/>
              <a:gd name="T53" fmla="*/ 33135 h 573"/>
              <a:gd name="T54" fmla="*/ 166180 w 602"/>
              <a:gd name="T55" fmla="*/ 22690 h 573"/>
              <a:gd name="T56" fmla="*/ 176295 w 602"/>
              <a:gd name="T57" fmla="*/ 33135 h 573"/>
              <a:gd name="T58" fmla="*/ 176295 w 602"/>
              <a:gd name="T59" fmla="*/ 63389 h 573"/>
              <a:gd name="T60" fmla="*/ 214589 w 602"/>
              <a:gd name="T61" fmla="*/ 101567 h 573"/>
              <a:gd name="T62" fmla="*/ 214589 w 602"/>
              <a:gd name="T63" fmla="*/ 101567 h 573"/>
              <a:gd name="T64" fmla="*/ 217118 w 602"/>
              <a:gd name="T65" fmla="*/ 109490 h 573"/>
              <a:gd name="T66" fmla="*/ 196526 w 602"/>
              <a:gd name="T67" fmla="*/ 124617 h 573"/>
              <a:gd name="T68" fmla="*/ 196526 w 602"/>
              <a:gd name="T69" fmla="*/ 124617 h 573"/>
              <a:gd name="T70" fmla="*/ 196526 w 602"/>
              <a:gd name="T71" fmla="*/ 155231 h 573"/>
              <a:gd name="T72" fmla="*/ 196526 w 602"/>
              <a:gd name="T73" fmla="*/ 170358 h 573"/>
              <a:gd name="T74" fmla="*/ 196526 w 602"/>
              <a:gd name="T75" fmla="*/ 195930 h 573"/>
              <a:gd name="T76" fmla="*/ 186411 w 602"/>
              <a:gd name="T77" fmla="*/ 206015 h 573"/>
              <a:gd name="T78" fmla="*/ 166180 w 602"/>
              <a:gd name="T79" fmla="*/ 206015 h 573"/>
              <a:gd name="T80" fmla="*/ 166180 w 602"/>
              <a:gd name="T81" fmla="*/ 124617 h 573"/>
              <a:gd name="T82" fmla="*/ 125357 w 602"/>
              <a:gd name="T83" fmla="*/ 124617 h 573"/>
              <a:gd name="T84" fmla="*/ 125357 w 602"/>
              <a:gd name="T85" fmla="*/ 206015 h 573"/>
              <a:gd name="T86" fmla="*/ 30707 w 602"/>
              <a:gd name="T87" fmla="*/ 206015 h 573"/>
              <a:gd name="T88" fmla="*/ 20592 w 602"/>
              <a:gd name="T89" fmla="*/ 195930 h 573"/>
              <a:gd name="T90" fmla="*/ 20592 w 602"/>
              <a:gd name="T91" fmla="*/ 170358 h 573"/>
              <a:gd name="T92" fmla="*/ 20592 w 602"/>
              <a:gd name="T93" fmla="*/ 155231 h 573"/>
              <a:gd name="T94" fmla="*/ 20592 w 602"/>
              <a:gd name="T95" fmla="*/ 124617 h 573"/>
              <a:gd name="T96" fmla="*/ 109823 w 602"/>
              <a:gd name="T97" fmla="*/ 38178 h 573"/>
              <a:gd name="T98" fmla="*/ 196526 w 602"/>
              <a:gd name="T99" fmla="*/ 124617 h 573"/>
              <a:gd name="T100" fmla="*/ 92122 w 602"/>
              <a:gd name="T101" fmla="*/ 124617 h 573"/>
              <a:gd name="T102" fmla="*/ 92122 w 602"/>
              <a:gd name="T103" fmla="*/ 124617 h 573"/>
              <a:gd name="T104" fmla="*/ 51299 w 602"/>
              <a:gd name="T105" fmla="*/ 124617 h 573"/>
              <a:gd name="T106" fmla="*/ 51299 w 602"/>
              <a:gd name="T107" fmla="*/ 165316 h 573"/>
              <a:gd name="T108" fmla="*/ 92122 w 602"/>
              <a:gd name="T109" fmla="*/ 165316 h 573"/>
              <a:gd name="T110" fmla="*/ 92122 w 602"/>
              <a:gd name="T111" fmla="*/ 124617 h 5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2" h="573">
                <a:moveTo>
                  <a:pt x="601" y="304"/>
                </a:moveTo>
                <a:lnTo>
                  <a:pt x="601" y="304"/>
                </a:lnTo>
                <a:cubicBezTo>
                  <a:pt x="601" y="318"/>
                  <a:pt x="594" y="332"/>
                  <a:pt x="573" y="332"/>
                </a:cubicBezTo>
                <a:cubicBezTo>
                  <a:pt x="566" y="332"/>
                  <a:pt x="559" y="325"/>
                  <a:pt x="559" y="325"/>
                </a:cubicBezTo>
                <a:cubicBezTo>
                  <a:pt x="304" y="71"/>
                  <a:pt x="304" y="71"/>
                  <a:pt x="304" y="71"/>
                </a:cubicBezTo>
                <a:cubicBezTo>
                  <a:pt x="50" y="325"/>
                  <a:pt x="50" y="325"/>
                  <a:pt x="50" y="325"/>
                </a:cubicBez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cubicBezTo>
                  <a:pt x="311" y="0"/>
                  <a:pt x="318" y="7"/>
                  <a:pt x="325" y="7"/>
                </a:cubicBez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rgbClr val="64D0D0"/>
          </a:solidFill>
          <a:ln>
            <a:noFill/>
          </a:ln>
          <a:effectLst/>
          <a:extLst/>
        </p:spPr>
        <p:txBody>
          <a:bodyPr wrap="none" anchor="ctr"/>
          <a:lstStyle/>
          <a:p>
            <a:endParaRPr lang="en-US" sz="900">
              <a:cs typeface="+mn-ea"/>
              <a:sym typeface="+mn-lt"/>
            </a:endParaRPr>
          </a:p>
        </p:txBody>
      </p:sp>
      <p:sp>
        <p:nvSpPr>
          <p:cNvPr id="15" name="Shape 453">
            <a:extLst>
              <a:ext uri="{FF2B5EF4-FFF2-40B4-BE49-F238E27FC236}">
                <a16:creationId xmlns:a16="http://schemas.microsoft.com/office/drawing/2014/main" id="{4C86A965-BDDE-41D3-8905-F267DF3BB137}"/>
              </a:ext>
            </a:extLst>
          </p:cNvPr>
          <p:cNvSpPr/>
          <p:nvPr/>
        </p:nvSpPr>
        <p:spPr>
          <a:xfrm>
            <a:off x="7361643" y="1434713"/>
            <a:ext cx="1351673" cy="19326"/>
          </a:xfrm>
          <a:prstGeom prst="line">
            <a:avLst/>
          </a:prstGeom>
          <a:ln w="25400">
            <a:solidFill>
              <a:srgbClr val="A6AAA9">
                <a:alpha val="83563"/>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sz="2400">
              <a:cs typeface="+mn-ea"/>
              <a:sym typeface="+mn-lt"/>
            </a:endParaRPr>
          </a:p>
        </p:txBody>
      </p:sp>
    </p:spTree>
    <p:extLst>
      <p:ext uri="{BB962C8B-B14F-4D97-AF65-F5344CB8AC3E}">
        <p14:creationId xmlns:p14="http://schemas.microsoft.com/office/powerpoint/2010/main" val="4245184041"/>
      </p:ext>
    </p:extLst>
  </p:cSld>
  <p:clrMapOvr>
    <a:masterClrMapping/>
  </p:clrMapOvr>
  <mc:AlternateContent xmlns:mc="http://schemas.openxmlformats.org/markup-compatibility/2006" xmlns:p14="http://schemas.microsoft.com/office/powerpoint/2010/main">
    <mc:Choice Requires="p14">
      <p:transition spd="slow" p14:dur="1400" advTm="10100">
        <p14:ripple/>
      </p:transition>
    </mc:Choice>
    <mc:Fallback xmlns="">
      <p:transition spd="slow" advTm="10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fade">
                                      <p:cBhvr>
                                        <p:cTn id="11" dur="500"/>
                                        <p:tgtEl>
                                          <p:spTgt spid="279"/>
                                        </p:tgtEl>
                                      </p:cBhvr>
                                    </p:animEffect>
                                  </p:childTnLst>
                                </p:cTn>
                              </p:par>
                            </p:childTnLst>
                          </p:cTn>
                        </p:par>
                        <p:par>
                          <p:cTn id="12" fill="hold">
                            <p:stCondLst>
                              <p:cond delay="12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272"/>
                                        </p:tgtEl>
                                        <p:attrNameLst>
                                          <p:attrName>style.visibility</p:attrName>
                                        </p:attrNameLst>
                                      </p:cBhvr>
                                      <p:to>
                                        <p:strVal val="visible"/>
                                      </p:to>
                                    </p:set>
                                    <p:animEffect transition="in" filter="fade">
                                      <p:cBhvr>
                                        <p:cTn id="15" dur="500"/>
                                        <p:tgtEl>
                                          <p:spTgt spid="27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500"/>
                                        <p:tgtEl>
                                          <p:spTgt spid="271"/>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1000"/>
                                        <p:tgtEl>
                                          <p:spTgt spid="277"/>
                                        </p:tgtEl>
                                      </p:cBhvr>
                                    </p:animEffect>
                                    <p:anim calcmode="lin" valueType="num">
                                      <p:cBhvr>
                                        <p:cTn id="27" dur="1000" fill="hold"/>
                                        <p:tgtEl>
                                          <p:spTgt spid="277"/>
                                        </p:tgtEl>
                                        <p:attrNameLst>
                                          <p:attrName>ppt_x</p:attrName>
                                        </p:attrNameLst>
                                      </p:cBhvr>
                                      <p:tavLst>
                                        <p:tav tm="0">
                                          <p:val>
                                            <p:strVal val="#ppt_x"/>
                                          </p:val>
                                        </p:tav>
                                        <p:tav tm="100000">
                                          <p:val>
                                            <p:strVal val="#ppt_x"/>
                                          </p:val>
                                        </p:tav>
                                      </p:tavLst>
                                    </p:anim>
                                    <p:anim calcmode="lin" valueType="num">
                                      <p:cBhvr>
                                        <p:cTn id="28" dur="1000" fill="hold"/>
                                        <p:tgtEl>
                                          <p:spTgt spid="277"/>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78"/>
                                        </p:tgtEl>
                                        <p:attrNameLst>
                                          <p:attrName>style.visibility</p:attrName>
                                        </p:attrNameLst>
                                      </p:cBhvr>
                                      <p:to>
                                        <p:strVal val="visible"/>
                                      </p:to>
                                    </p:set>
                                    <p:animEffect transition="in" filter="fade">
                                      <p:cBhvr>
                                        <p:cTn id="32" dur="500"/>
                                        <p:tgtEl>
                                          <p:spTgt spid="278"/>
                                        </p:tgtEl>
                                      </p:cBhvr>
                                    </p:animEffect>
                                  </p:childTnLst>
                                </p:cTn>
                              </p:par>
                            </p:childTnLst>
                          </p:cTn>
                        </p:par>
                        <p:par>
                          <p:cTn id="33" fill="hold">
                            <p:stCondLst>
                              <p:cond delay="400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269"/>
                                        </p:tgtEl>
                                        <p:attrNameLst>
                                          <p:attrName>style.visibility</p:attrName>
                                        </p:attrNameLst>
                                      </p:cBhvr>
                                      <p:to>
                                        <p:strVal val="visible"/>
                                      </p:to>
                                    </p:set>
                                    <p:animEffect transition="in" filter="fade">
                                      <p:cBhvr>
                                        <p:cTn id="36" dur="500"/>
                                        <p:tgtEl>
                                          <p:spTgt spid="269"/>
                                        </p:tgtEl>
                                      </p:cBhvr>
                                    </p:animEffect>
                                  </p:childTnLst>
                                </p:cTn>
                              </p:par>
                            </p:childTnLst>
                          </p:cTn>
                        </p:par>
                        <p:par>
                          <p:cTn id="37" fill="hold">
                            <p:stCondLst>
                              <p:cond delay="4750"/>
                            </p:stCondLst>
                            <p:childTnLst>
                              <p:par>
                                <p:cTn id="38" presetID="10"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animEffect transition="in" filter="fade">
                                      <p:cBhvr>
                                        <p:cTn id="40" dur="500"/>
                                        <p:tgtEl>
                                          <p:spTgt spid="268"/>
                                        </p:tgtEl>
                                      </p:cBhvr>
                                    </p:animEffect>
                                  </p:childTnLst>
                                </p:cTn>
                              </p:par>
                            </p:childTnLst>
                          </p:cTn>
                        </p:par>
                        <p:par>
                          <p:cTn id="41" fill="hold">
                            <p:stCondLst>
                              <p:cond delay="525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animBg="1"/>
      <p:bldP spid="269" grpId="0" animBg="1"/>
      <p:bldP spid="271" grpId="0" animBg="1"/>
      <p:bldP spid="272" grpId="0" animBg="1"/>
      <p:bldP spid="273" grpId="0" animBg="1"/>
      <p:bldP spid="277" grpId="0" animBg="1"/>
      <p:bldP spid="278" grpId="0" animBg="1"/>
      <p:bldP spid="279"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图片包含 台阶&#10;&#10;已生成极高可信度的说明"/>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 y="0"/>
            <a:ext cx="12188862" cy="6858000"/>
          </a:xfrm>
          <a:prstGeom prst="rect">
            <a:avLst/>
          </a:prstGeom>
        </p:spPr>
      </p:pic>
      <p:sp>
        <p:nvSpPr>
          <p:cNvPr id="2" name="文本框 1"/>
          <p:cNvSpPr txBox="1"/>
          <p:nvPr/>
        </p:nvSpPr>
        <p:spPr>
          <a:xfrm>
            <a:off x="296976" y="245061"/>
            <a:ext cx="2632097" cy="523220"/>
          </a:xfrm>
          <a:prstGeom prst="rect">
            <a:avLst/>
          </a:prstGeom>
          <a:noFill/>
        </p:spPr>
        <p:txBody>
          <a:bodyPr wrap="square" rtlCol="0">
            <a:spAutoFit/>
          </a:bodyPr>
          <a:lstStyle/>
          <a:p>
            <a:r>
              <a:rPr lang="zh-CN" altLang="en-US" sz="2800" b="1" dirty="0">
                <a:solidFill>
                  <a:srgbClr val="64D0D0"/>
                </a:solidFill>
                <a:cs typeface="+mn-ea"/>
                <a:sym typeface="+mn-lt"/>
              </a:rPr>
              <a:t>预计效果</a:t>
            </a:r>
          </a:p>
        </p:txBody>
      </p:sp>
    </p:spTree>
    <p:extLst>
      <p:ext uri="{BB962C8B-B14F-4D97-AF65-F5344CB8AC3E}">
        <p14:creationId xmlns:p14="http://schemas.microsoft.com/office/powerpoint/2010/main" val="3646428962"/>
      </p:ext>
    </p:extLst>
  </p:cSld>
  <p:clrMapOvr>
    <a:masterClrMapping/>
  </p:clrMapOvr>
  <mc:AlternateContent xmlns:mc="http://schemas.openxmlformats.org/markup-compatibility/2006" xmlns:p14="http://schemas.microsoft.com/office/powerpoint/2010/main">
    <mc:Choice Requires="p14">
      <p:transition spd="slow" p14:dur="1500" advTm="2000">
        <p14:ferris dir="l"/>
      </p:transition>
    </mc:Choice>
    <mc:Fallback xmlns="">
      <p:transition spd="slow"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352B5F-C217-4662-AE18-D5AE0183F111}"/>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Box 1">
            <a:extLst>
              <a:ext uri="{FF2B5EF4-FFF2-40B4-BE49-F238E27FC236}">
                <a16:creationId xmlns:a16="http://schemas.microsoft.com/office/drawing/2014/main" id="{48492205-08A7-471A-BE07-6B4ACC27DE1E}"/>
              </a:ext>
            </a:extLst>
          </p:cNvPr>
          <p:cNvSpPr txBox="1"/>
          <p:nvPr/>
        </p:nvSpPr>
        <p:spPr>
          <a:xfrm>
            <a:off x="2194193" y="1640256"/>
            <a:ext cx="758990" cy="1050929"/>
          </a:xfrm>
          <a:prstGeom prst="rect">
            <a:avLst/>
          </a:prstGeom>
          <a:noFill/>
          <a:effectLst>
            <a:outerShdw blurRad="50800" dist="38100" dir="8100000" algn="tr" rotWithShape="0">
              <a:prstClr val="black">
                <a:alpha val="40000"/>
              </a:prstClr>
            </a:outerShdw>
          </a:effectLst>
        </p:spPr>
        <p:txBody>
          <a:bodyPr vert="eaVert" wrap="none" rtlCol="0">
            <a:spAutoFit/>
          </a:bodyPr>
          <a:lstStyle/>
          <a:p>
            <a:r>
              <a:rPr lang="zh-CN" altLang="en-US" sz="3732" b="1" dirty="0">
                <a:solidFill>
                  <a:schemeClr val="accent2">
                    <a:lumMod val="20000"/>
                    <a:lumOff val="80000"/>
                  </a:schemeClr>
                </a:solidFill>
                <a:effectLst>
                  <a:outerShdw blurRad="50800" dist="38100" dir="8100000" algn="tr" rotWithShape="0">
                    <a:prstClr val="black">
                      <a:alpha val="40000"/>
                    </a:prstClr>
                  </a:outerShdw>
                </a:effectLst>
                <a:cs typeface="+mn-ea"/>
                <a:sym typeface="+mn-lt"/>
              </a:rPr>
              <a:t>目录</a:t>
            </a:r>
          </a:p>
        </p:txBody>
      </p:sp>
      <p:sp>
        <p:nvSpPr>
          <p:cNvPr id="31" name="TextBox 139">
            <a:extLst>
              <a:ext uri="{FF2B5EF4-FFF2-40B4-BE49-F238E27FC236}">
                <a16:creationId xmlns:a16="http://schemas.microsoft.com/office/drawing/2014/main" id="{6B30B8EF-0B8A-4E12-915C-9DA5A3F968AD}"/>
              </a:ext>
            </a:extLst>
          </p:cNvPr>
          <p:cNvSpPr txBox="1"/>
          <p:nvPr/>
        </p:nvSpPr>
        <p:spPr>
          <a:xfrm rot="5400000">
            <a:off x="1637374" y="3815435"/>
            <a:ext cx="1872629" cy="666657"/>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ltLang="zh-CN" sz="3732" b="1" dirty="0">
                <a:solidFill>
                  <a:schemeClr val="accent2">
                    <a:lumMod val="20000"/>
                    <a:lumOff val="80000"/>
                  </a:schemeClr>
                </a:solidFill>
                <a:effectLst>
                  <a:outerShdw blurRad="50800" dist="38100" dir="8100000" algn="tr" rotWithShape="0">
                    <a:prstClr val="black">
                      <a:alpha val="40000"/>
                    </a:prstClr>
                  </a:outerShdw>
                </a:effectLst>
                <a:cs typeface="+mn-ea"/>
                <a:sym typeface="+mn-lt"/>
              </a:rPr>
              <a:t>CONTENTS</a:t>
            </a:r>
            <a:endParaRPr lang="zh-CN" altLang="en-US" sz="3732" b="1" dirty="0">
              <a:solidFill>
                <a:schemeClr val="accent2">
                  <a:lumMod val="20000"/>
                  <a:lumOff val="80000"/>
                </a:schemeClr>
              </a:solidFill>
              <a:effectLst>
                <a:outerShdw blurRad="50800" dist="38100" dir="8100000" algn="tr" rotWithShape="0">
                  <a:prstClr val="black">
                    <a:alpha val="40000"/>
                  </a:prstClr>
                </a:outerShdw>
              </a:effectLst>
              <a:cs typeface="+mn-ea"/>
              <a:sym typeface="+mn-lt"/>
            </a:endParaRPr>
          </a:p>
        </p:txBody>
      </p:sp>
      <p:cxnSp>
        <p:nvCxnSpPr>
          <p:cNvPr id="32" name="直接连接符 31">
            <a:extLst>
              <a:ext uri="{FF2B5EF4-FFF2-40B4-BE49-F238E27FC236}">
                <a16:creationId xmlns:a16="http://schemas.microsoft.com/office/drawing/2014/main" id="{3BFD2945-D0C0-4ABE-B1E6-9A5C05535FBE}"/>
              </a:ext>
            </a:extLst>
          </p:cNvPr>
          <p:cNvCxnSpPr/>
          <p:nvPr/>
        </p:nvCxnSpPr>
        <p:spPr>
          <a:xfrm>
            <a:off x="4078151" y="79308"/>
            <a:ext cx="0" cy="685509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63B725CC-661F-4E1D-9B87-587E302BFAB5}"/>
              </a:ext>
            </a:extLst>
          </p:cNvPr>
          <p:cNvSpPr/>
          <p:nvPr/>
        </p:nvSpPr>
        <p:spPr>
          <a:xfrm>
            <a:off x="3814955" y="1086921"/>
            <a:ext cx="575820" cy="575820"/>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dirty="0">
                <a:solidFill>
                  <a:srgbClr val="37BBCD"/>
                </a:solidFill>
                <a:cs typeface="+mn-ea"/>
                <a:sym typeface="+mn-lt"/>
              </a:rPr>
              <a:t>1</a:t>
            </a:r>
            <a:endParaRPr lang="zh-CN" altLang="en-US" sz="3198" b="1" dirty="0">
              <a:solidFill>
                <a:srgbClr val="37BBCD"/>
              </a:solidFill>
              <a:cs typeface="+mn-ea"/>
              <a:sym typeface="+mn-lt"/>
            </a:endParaRPr>
          </a:p>
        </p:txBody>
      </p:sp>
      <p:sp>
        <p:nvSpPr>
          <p:cNvPr id="34" name="椭圆 33">
            <a:extLst>
              <a:ext uri="{FF2B5EF4-FFF2-40B4-BE49-F238E27FC236}">
                <a16:creationId xmlns:a16="http://schemas.microsoft.com/office/drawing/2014/main" id="{D8F9D6EE-5776-47A2-AD48-F63D61CF36F6}"/>
              </a:ext>
            </a:extLst>
          </p:cNvPr>
          <p:cNvSpPr/>
          <p:nvPr/>
        </p:nvSpPr>
        <p:spPr>
          <a:xfrm>
            <a:off x="3814955" y="2392329"/>
            <a:ext cx="575820" cy="575820"/>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dirty="0">
                <a:solidFill>
                  <a:srgbClr val="37BBCD"/>
                </a:solidFill>
                <a:cs typeface="+mn-ea"/>
                <a:sym typeface="+mn-lt"/>
              </a:rPr>
              <a:t>2</a:t>
            </a:r>
            <a:endParaRPr lang="zh-CN" altLang="en-US" sz="3198" b="1" dirty="0">
              <a:solidFill>
                <a:srgbClr val="37BBCD"/>
              </a:solidFill>
              <a:cs typeface="+mn-ea"/>
              <a:sym typeface="+mn-lt"/>
            </a:endParaRPr>
          </a:p>
        </p:txBody>
      </p:sp>
      <p:sp>
        <p:nvSpPr>
          <p:cNvPr id="35" name="椭圆 34">
            <a:extLst>
              <a:ext uri="{FF2B5EF4-FFF2-40B4-BE49-F238E27FC236}">
                <a16:creationId xmlns:a16="http://schemas.microsoft.com/office/drawing/2014/main" id="{FA80E145-BE09-4640-B732-708D1F3D86A4}"/>
              </a:ext>
            </a:extLst>
          </p:cNvPr>
          <p:cNvSpPr/>
          <p:nvPr/>
        </p:nvSpPr>
        <p:spPr>
          <a:xfrm>
            <a:off x="3814955" y="3616434"/>
            <a:ext cx="575820" cy="575820"/>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dirty="0">
                <a:solidFill>
                  <a:srgbClr val="37BBCD"/>
                </a:solidFill>
                <a:cs typeface="+mn-ea"/>
                <a:sym typeface="+mn-lt"/>
              </a:rPr>
              <a:t>3</a:t>
            </a:r>
            <a:endParaRPr lang="zh-CN" altLang="en-US" sz="3198" b="1" dirty="0">
              <a:solidFill>
                <a:srgbClr val="37BBCD"/>
              </a:solidFill>
              <a:cs typeface="+mn-ea"/>
              <a:sym typeface="+mn-lt"/>
            </a:endParaRPr>
          </a:p>
        </p:txBody>
      </p:sp>
      <p:sp>
        <p:nvSpPr>
          <p:cNvPr id="36" name="椭圆 35">
            <a:extLst>
              <a:ext uri="{FF2B5EF4-FFF2-40B4-BE49-F238E27FC236}">
                <a16:creationId xmlns:a16="http://schemas.microsoft.com/office/drawing/2014/main" id="{4E0D1237-2D20-4764-BD49-1E102A3A8754}"/>
              </a:ext>
            </a:extLst>
          </p:cNvPr>
          <p:cNvSpPr/>
          <p:nvPr/>
        </p:nvSpPr>
        <p:spPr>
          <a:xfrm>
            <a:off x="3814955" y="4771569"/>
            <a:ext cx="575820" cy="575820"/>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dirty="0">
                <a:solidFill>
                  <a:srgbClr val="37BBCD"/>
                </a:solidFill>
                <a:cs typeface="+mn-ea"/>
                <a:sym typeface="+mn-lt"/>
              </a:rPr>
              <a:t>4</a:t>
            </a:r>
            <a:endParaRPr lang="zh-CN" altLang="en-US" sz="3198" b="1" dirty="0">
              <a:solidFill>
                <a:srgbClr val="37BBCD"/>
              </a:solidFill>
              <a:cs typeface="+mn-ea"/>
              <a:sym typeface="+mn-lt"/>
            </a:endParaRPr>
          </a:p>
        </p:txBody>
      </p:sp>
      <p:sp>
        <p:nvSpPr>
          <p:cNvPr id="37" name="TextBox 143">
            <a:extLst>
              <a:ext uri="{FF2B5EF4-FFF2-40B4-BE49-F238E27FC236}">
                <a16:creationId xmlns:a16="http://schemas.microsoft.com/office/drawing/2014/main" id="{70811E40-739C-4444-9EB6-392DAC894BDE}"/>
              </a:ext>
            </a:extLst>
          </p:cNvPr>
          <p:cNvSpPr txBox="1"/>
          <p:nvPr/>
        </p:nvSpPr>
        <p:spPr>
          <a:xfrm>
            <a:off x="4936446" y="862923"/>
            <a:ext cx="4742523" cy="823239"/>
          </a:xfrm>
          <a:prstGeom prst="rect">
            <a:avLst/>
          </a:prstGeom>
          <a:noFill/>
        </p:spPr>
        <p:txBody>
          <a:bodyPr wrap="square" rtlCol="0">
            <a:spAutoFit/>
          </a:bodyPr>
          <a:lstStyle/>
          <a:p>
            <a:pPr>
              <a:lnSpc>
                <a:spcPct val="150000"/>
              </a:lnSpc>
            </a:pPr>
            <a:r>
              <a:rPr lang="zh-CN" altLang="en-US" sz="3600" b="1" dirty="0">
                <a:solidFill>
                  <a:srgbClr val="64D0D0"/>
                </a:solidFill>
                <a:cs typeface="+mn-ea"/>
                <a:sym typeface="+mn-lt"/>
              </a:rPr>
              <a:t>活动背景及意义</a:t>
            </a:r>
            <a:endParaRPr lang="zh-CN" altLang="en-US" sz="3600" dirty="0">
              <a:solidFill>
                <a:schemeClr val="bg1"/>
              </a:solidFill>
              <a:cs typeface="+mn-ea"/>
              <a:sym typeface="+mn-lt"/>
            </a:endParaRPr>
          </a:p>
        </p:txBody>
      </p:sp>
      <p:sp>
        <p:nvSpPr>
          <p:cNvPr id="38" name="TextBox 144">
            <a:extLst>
              <a:ext uri="{FF2B5EF4-FFF2-40B4-BE49-F238E27FC236}">
                <a16:creationId xmlns:a16="http://schemas.microsoft.com/office/drawing/2014/main" id="{126F0033-4A61-4806-A770-7BD442115B81}"/>
              </a:ext>
            </a:extLst>
          </p:cNvPr>
          <p:cNvSpPr txBox="1"/>
          <p:nvPr/>
        </p:nvSpPr>
        <p:spPr>
          <a:xfrm>
            <a:off x="4936445" y="2145552"/>
            <a:ext cx="4742523" cy="822597"/>
          </a:xfrm>
          <a:prstGeom prst="rect">
            <a:avLst/>
          </a:prstGeom>
          <a:noFill/>
        </p:spPr>
        <p:txBody>
          <a:bodyPr wrap="square" rtlCol="0">
            <a:spAutoFit/>
          </a:bodyPr>
          <a:lstStyle/>
          <a:p>
            <a:pPr>
              <a:lnSpc>
                <a:spcPct val="150000"/>
              </a:lnSpc>
            </a:pPr>
            <a:r>
              <a:rPr lang="zh-CN" altLang="en-US" sz="3600" b="1" dirty="0">
                <a:solidFill>
                  <a:srgbClr val="64D0D0"/>
                </a:solidFill>
                <a:cs typeface="+mn-ea"/>
                <a:sym typeface="+mn-lt"/>
              </a:rPr>
              <a:t>活动流程及地点</a:t>
            </a:r>
            <a:endParaRPr lang="en-US" altLang="zh-CN" sz="3600" b="1" dirty="0">
              <a:solidFill>
                <a:srgbClr val="64D0D0"/>
              </a:solidFill>
              <a:cs typeface="+mn-ea"/>
              <a:sym typeface="+mn-lt"/>
            </a:endParaRPr>
          </a:p>
        </p:txBody>
      </p:sp>
      <p:sp>
        <p:nvSpPr>
          <p:cNvPr id="39" name="TextBox 145">
            <a:extLst>
              <a:ext uri="{FF2B5EF4-FFF2-40B4-BE49-F238E27FC236}">
                <a16:creationId xmlns:a16="http://schemas.microsoft.com/office/drawing/2014/main" id="{12883F66-F962-4424-8D6E-575F59FA2B21}"/>
              </a:ext>
            </a:extLst>
          </p:cNvPr>
          <p:cNvSpPr txBox="1"/>
          <p:nvPr/>
        </p:nvSpPr>
        <p:spPr>
          <a:xfrm>
            <a:off x="4940880" y="3326166"/>
            <a:ext cx="4742523" cy="822597"/>
          </a:xfrm>
          <a:prstGeom prst="rect">
            <a:avLst/>
          </a:prstGeom>
          <a:noFill/>
        </p:spPr>
        <p:txBody>
          <a:bodyPr wrap="square" rtlCol="0">
            <a:spAutoFit/>
          </a:bodyPr>
          <a:lstStyle/>
          <a:p>
            <a:pPr>
              <a:lnSpc>
                <a:spcPct val="150000"/>
              </a:lnSpc>
            </a:pPr>
            <a:r>
              <a:rPr lang="zh-CN" altLang="en-US" sz="3600" b="1" dirty="0">
                <a:solidFill>
                  <a:srgbClr val="64D0D0"/>
                </a:solidFill>
                <a:cs typeface="+mn-ea"/>
                <a:sym typeface="+mn-lt"/>
              </a:rPr>
              <a:t>活动准备及预算</a:t>
            </a:r>
            <a:endParaRPr lang="en-US" altLang="zh-CN" sz="3600" b="1" dirty="0">
              <a:solidFill>
                <a:srgbClr val="64D0D0"/>
              </a:solidFill>
              <a:cs typeface="+mn-ea"/>
              <a:sym typeface="+mn-lt"/>
            </a:endParaRPr>
          </a:p>
        </p:txBody>
      </p:sp>
      <p:sp>
        <p:nvSpPr>
          <p:cNvPr id="40" name="TextBox 146">
            <a:extLst>
              <a:ext uri="{FF2B5EF4-FFF2-40B4-BE49-F238E27FC236}">
                <a16:creationId xmlns:a16="http://schemas.microsoft.com/office/drawing/2014/main" id="{5185F60D-F1BA-4E34-BBB6-D4B4E3500A29}"/>
              </a:ext>
            </a:extLst>
          </p:cNvPr>
          <p:cNvSpPr txBox="1"/>
          <p:nvPr/>
        </p:nvSpPr>
        <p:spPr>
          <a:xfrm>
            <a:off x="4936408" y="4506780"/>
            <a:ext cx="4742523" cy="822597"/>
          </a:xfrm>
          <a:prstGeom prst="rect">
            <a:avLst/>
          </a:prstGeom>
          <a:noFill/>
        </p:spPr>
        <p:txBody>
          <a:bodyPr wrap="square" rtlCol="0">
            <a:spAutoFit/>
          </a:bodyPr>
          <a:lstStyle/>
          <a:p>
            <a:pPr>
              <a:lnSpc>
                <a:spcPct val="150000"/>
              </a:lnSpc>
            </a:pPr>
            <a:r>
              <a:rPr lang="zh-CN" altLang="en-US" sz="3600" b="1" dirty="0">
                <a:solidFill>
                  <a:srgbClr val="64D0D0"/>
                </a:solidFill>
                <a:cs typeface="+mn-ea"/>
                <a:sym typeface="+mn-lt"/>
              </a:rPr>
              <a:t>活动宣传</a:t>
            </a:r>
            <a:endParaRPr lang="en-US" altLang="zh-CN" sz="3600" b="1" dirty="0">
              <a:solidFill>
                <a:srgbClr val="64D0D0"/>
              </a:solidFill>
              <a:cs typeface="+mn-ea"/>
              <a:sym typeface="+mn-lt"/>
            </a:endParaRPr>
          </a:p>
        </p:txBody>
      </p:sp>
      <p:sp>
        <p:nvSpPr>
          <p:cNvPr id="41" name="星形: 五角 40">
            <a:extLst>
              <a:ext uri="{FF2B5EF4-FFF2-40B4-BE49-F238E27FC236}">
                <a16:creationId xmlns:a16="http://schemas.microsoft.com/office/drawing/2014/main" id="{3F62C4D9-984D-4242-BCE7-67EA8B4C303C}"/>
              </a:ext>
            </a:extLst>
          </p:cNvPr>
          <p:cNvSpPr/>
          <p:nvPr/>
        </p:nvSpPr>
        <p:spPr>
          <a:xfrm rot="2547906">
            <a:off x="10633961" y="5713607"/>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2" name="图片 41">
            <a:extLst>
              <a:ext uri="{FF2B5EF4-FFF2-40B4-BE49-F238E27FC236}">
                <a16:creationId xmlns:a16="http://schemas.microsoft.com/office/drawing/2014/main" id="{C9C6079A-DFA7-493F-89E4-2501AE909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996" y="849901"/>
            <a:ext cx="688971" cy="912886"/>
          </a:xfrm>
          <a:prstGeom prst="rect">
            <a:avLst/>
          </a:prstGeom>
        </p:spPr>
      </p:pic>
      <p:pic>
        <p:nvPicPr>
          <p:cNvPr id="43" name="图片 42">
            <a:extLst>
              <a:ext uri="{FF2B5EF4-FFF2-40B4-BE49-F238E27FC236}">
                <a16:creationId xmlns:a16="http://schemas.microsoft.com/office/drawing/2014/main" id="{87FE3986-DB52-46AD-A041-2DF708FE9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1066604" y="611282"/>
            <a:ext cx="686542" cy="1151368"/>
          </a:xfrm>
          <a:prstGeom prst="rect">
            <a:avLst/>
          </a:prstGeom>
          <a:noFill/>
        </p:spPr>
      </p:pic>
      <p:sp>
        <p:nvSpPr>
          <p:cNvPr id="44" name="星形: 五角 43">
            <a:extLst>
              <a:ext uri="{FF2B5EF4-FFF2-40B4-BE49-F238E27FC236}">
                <a16:creationId xmlns:a16="http://schemas.microsoft.com/office/drawing/2014/main" id="{3ABB5962-BE1C-4C30-9586-07C2CFFEFE83}"/>
              </a:ext>
            </a:extLst>
          </p:cNvPr>
          <p:cNvSpPr/>
          <p:nvPr/>
        </p:nvSpPr>
        <p:spPr>
          <a:xfrm rot="2547906">
            <a:off x="1524337" y="3520909"/>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a:extLst>
              <a:ext uri="{FF2B5EF4-FFF2-40B4-BE49-F238E27FC236}">
                <a16:creationId xmlns:a16="http://schemas.microsoft.com/office/drawing/2014/main" id="{87FE3986-DB52-46AD-A041-2DF708FE9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10972725" y="4964133"/>
            <a:ext cx="686542" cy="1151368"/>
          </a:xfrm>
          <a:prstGeom prst="rect">
            <a:avLst/>
          </a:prstGeom>
          <a:noFill/>
        </p:spPr>
      </p:pic>
      <p:pic>
        <p:nvPicPr>
          <p:cNvPr id="19" name="图片 18">
            <a:extLst>
              <a:ext uri="{FF2B5EF4-FFF2-40B4-BE49-F238E27FC236}">
                <a16:creationId xmlns:a16="http://schemas.microsoft.com/office/drawing/2014/main" id="{C9C6079A-DFA7-493F-89E4-2501AE909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16" y="2155749"/>
            <a:ext cx="688971" cy="912886"/>
          </a:xfrm>
          <a:prstGeom prst="rect">
            <a:avLst/>
          </a:prstGeom>
        </p:spPr>
      </p:pic>
      <p:sp>
        <p:nvSpPr>
          <p:cNvPr id="20" name="星形: 五角 43">
            <a:extLst>
              <a:ext uri="{FF2B5EF4-FFF2-40B4-BE49-F238E27FC236}">
                <a16:creationId xmlns:a16="http://schemas.microsoft.com/office/drawing/2014/main" id="{3ABB5962-BE1C-4C30-9586-07C2CFFEFE83}"/>
              </a:ext>
            </a:extLst>
          </p:cNvPr>
          <p:cNvSpPr/>
          <p:nvPr/>
        </p:nvSpPr>
        <p:spPr>
          <a:xfrm rot="2547906">
            <a:off x="10618471" y="533228"/>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4E0D1237-2D20-4764-BD49-1E102A3A8754}"/>
              </a:ext>
            </a:extLst>
          </p:cNvPr>
          <p:cNvSpPr/>
          <p:nvPr/>
        </p:nvSpPr>
        <p:spPr>
          <a:xfrm>
            <a:off x="3814955" y="5770743"/>
            <a:ext cx="575820" cy="575820"/>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dirty="0">
                <a:solidFill>
                  <a:srgbClr val="37BBCD"/>
                </a:solidFill>
                <a:cs typeface="+mn-ea"/>
                <a:sym typeface="+mn-lt"/>
              </a:rPr>
              <a:t>5</a:t>
            </a:r>
            <a:endParaRPr lang="zh-CN" altLang="en-US" sz="3198" b="1" dirty="0">
              <a:solidFill>
                <a:srgbClr val="37BBCD"/>
              </a:solidFill>
              <a:cs typeface="+mn-ea"/>
              <a:sym typeface="+mn-lt"/>
            </a:endParaRPr>
          </a:p>
        </p:txBody>
      </p:sp>
      <p:sp>
        <p:nvSpPr>
          <p:cNvPr id="22" name="TextBox 146">
            <a:extLst>
              <a:ext uri="{FF2B5EF4-FFF2-40B4-BE49-F238E27FC236}">
                <a16:creationId xmlns:a16="http://schemas.microsoft.com/office/drawing/2014/main" id="{5185F60D-F1BA-4E34-BBB6-D4B4E3500A29}"/>
              </a:ext>
            </a:extLst>
          </p:cNvPr>
          <p:cNvSpPr txBox="1"/>
          <p:nvPr/>
        </p:nvSpPr>
        <p:spPr>
          <a:xfrm>
            <a:off x="4936408" y="5539817"/>
            <a:ext cx="4742523" cy="822597"/>
          </a:xfrm>
          <a:prstGeom prst="rect">
            <a:avLst/>
          </a:prstGeom>
          <a:noFill/>
        </p:spPr>
        <p:txBody>
          <a:bodyPr wrap="square" rtlCol="0">
            <a:spAutoFit/>
          </a:bodyPr>
          <a:lstStyle/>
          <a:p>
            <a:pPr>
              <a:lnSpc>
                <a:spcPct val="150000"/>
              </a:lnSpc>
            </a:pPr>
            <a:r>
              <a:rPr lang="zh-CN" altLang="en-US" sz="3600" b="1" dirty="0">
                <a:solidFill>
                  <a:srgbClr val="64D0D0"/>
                </a:solidFill>
                <a:cs typeface="+mn-ea"/>
                <a:sym typeface="+mn-lt"/>
              </a:rPr>
              <a:t>活动策略</a:t>
            </a:r>
            <a:endParaRPr lang="en-US" altLang="zh-CN" sz="3600" b="1" dirty="0">
              <a:solidFill>
                <a:srgbClr val="64D0D0"/>
              </a:solidFill>
              <a:cs typeface="+mn-ea"/>
              <a:sym typeface="+mn-lt"/>
            </a:endParaRPr>
          </a:p>
        </p:txBody>
      </p:sp>
    </p:spTree>
    <p:extLst>
      <p:ext uri="{BB962C8B-B14F-4D97-AF65-F5344CB8AC3E}">
        <p14:creationId xmlns:p14="http://schemas.microsoft.com/office/powerpoint/2010/main" val="2968898472"/>
      </p:ext>
    </p:extLst>
  </p:cSld>
  <p:clrMapOvr>
    <a:masterClrMapping/>
  </p:clrMapOvr>
  <mc:AlternateContent xmlns:mc="http://schemas.openxmlformats.org/markup-compatibility/2006" xmlns:p14="http://schemas.microsoft.com/office/powerpoint/2010/main">
    <mc:Choice Requires="p14">
      <p:transition spd="slow" p14:dur="1400" advTm="7500">
        <p14:ripple/>
      </p:transition>
    </mc:Choice>
    <mc:Fallback xmlns="">
      <p:transition spd="slow"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animBg="1"/>
      <p:bldP spid="34" grpId="0" animBg="1"/>
      <p:bldP spid="35" grpId="0" animBg="1"/>
      <p:bldP spid="36" grpId="0" animBg="1"/>
      <p:bldP spid="37" grpId="0"/>
      <p:bldP spid="38" grpId="0"/>
      <p:bldP spid="39" grpId="0"/>
      <p:bldP spid="40" grpId="0"/>
      <p:bldP spid="21"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5F469F-4FF7-47CF-AF9B-EB542A1B67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989" y="4710334"/>
            <a:ext cx="591036" cy="778777"/>
          </a:xfrm>
          <a:prstGeom prst="rect">
            <a:avLst/>
          </a:prstGeom>
        </p:spPr>
      </p:pic>
      <p:pic>
        <p:nvPicPr>
          <p:cNvPr id="5" name="图片 4">
            <a:extLst>
              <a:ext uri="{FF2B5EF4-FFF2-40B4-BE49-F238E27FC236}">
                <a16:creationId xmlns:a16="http://schemas.microsoft.com/office/drawing/2014/main" id="{68A56D9A-E55A-42BD-9FC2-D4471AE43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2060" y="1636206"/>
            <a:ext cx="688971" cy="912886"/>
          </a:xfrm>
          <a:prstGeom prst="rect">
            <a:avLst/>
          </a:prstGeom>
        </p:spPr>
      </p:pic>
      <p:pic>
        <p:nvPicPr>
          <p:cNvPr id="6" name="图片 5">
            <a:extLst>
              <a:ext uri="{FF2B5EF4-FFF2-40B4-BE49-F238E27FC236}">
                <a16:creationId xmlns:a16="http://schemas.microsoft.com/office/drawing/2014/main" id="{ADD68C5A-4240-4D86-B3F7-BF299E0552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8435" y="4359856"/>
            <a:ext cx="6428886" cy="1092270"/>
          </a:xfrm>
          <a:prstGeom prst="rect">
            <a:avLst/>
          </a:prstGeom>
        </p:spPr>
      </p:pic>
      <p:sp>
        <p:nvSpPr>
          <p:cNvPr id="7" name="任意多边形: 形状 6">
            <a:extLst>
              <a:ext uri="{FF2B5EF4-FFF2-40B4-BE49-F238E27FC236}">
                <a16:creationId xmlns:a16="http://schemas.microsoft.com/office/drawing/2014/main" id="{DB1A171A-1050-4C98-8376-FFE84520440F}"/>
              </a:ext>
            </a:extLst>
          </p:cNvPr>
          <p:cNvSpPr/>
          <p:nvPr/>
        </p:nvSpPr>
        <p:spPr>
          <a:xfrm>
            <a:off x="5384800" y="5123543"/>
            <a:ext cx="1393371" cy="1045028"/>
          </a:xfrm>
          <a:custGeom>
            <a:avLst/>
            <a:gdLst>
              <a:gd name="connsiteX0" fmla="*/ 0 w 1393371"/>
              <a:gd name="connsiteY0" fmla="*/ 333828 h 1045028"/>
              <a:gd name="connsiteX1" fmla="*/ 1291771 w 1393371"/>
              <a:gd name="connsiteY1" fmla="*/ 0 h 1045028"/>
              <a:gd name="connsiteX2" fmla="*/ 1393371 w 1393371"/>
              <a:gd name="connsiteY2" fmla="*/ 725714 h 1045028"/>
              <a:gd name="connsiteX3" fmla="*/ 1349829 w 1393371"/>
              <a:gd name="connsiteY3" fmla="*/ 754743 h 1045028"/>
              <a:gd name="connsiteX4" fmla="*/ 1030514 w 1393371"/>
              <a:gd name="connsiteY4" fmla="*/ 841828 h 1045028"/>
              <a:gd name="connsiteX5" fmla="*/ 754743 w 1393371"/>
              <a:gd name="connsiteY5" fmla="*/ 812800 h 1045028"/>
              <a:gd name="connsiteX6" fmla="*/ 711200 w 1393371"/>
              <a:gd name="connsiteY6" fmla="*/ 827314 h 1045028"/>
              <a:gd name="connsiteX7" fmla="*/ 493486 w 1393371"/>
              <a:gd name="connsiteY7" fmla="*/ 1045028 h 1045028"/>
              <a:gd name="connsiteX8" fmla="*/ 0 w 1393371"/>
              <a:gd name="connsiteY8" fmla="*/ 333828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1" h="1045028">
                <a:moveTo>
                  <a:pt x="0" y="333828"/>
                </a:moveTo>
                <a:lnTo>
                  <a:pt x="1291771" y="0"/>
                </a:lnTo>
                <a:lnTo>
                  <a:pt x="1393371" y="725714"/>
                </a:lnTo>
                <a:lnTo>
                  <a:pt x="1349829" y="754743"/>
                </a:lnTo>
                <a:lnTo>
                  <a:pt x="1030514" y="841828"/>
                </a:lnTo>
                <a:lnTo>
                  <a:pt x="754743" y="812800"/>
                </a:lnTo>
                <a:lnTo>
                  <a:pt x="711200" y="827314"/>
                </a:lnTo>
                <a:lnTo>
                  <a:pt x="493486" y="1045028"/>
                </a:lnTo>
                <a:lnTo>
                  <a:pt x="0" y="333828"/>
                </a:lnTo>
                <a:close/>
              </a:path>
            </a:pathLst>
          </a:cu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2245BDF2-5730-4504-ADE0-CE2843371B4D}"/>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6D1C0DBA-7CFC-4D02-B271-EC8606CCE422}"/>
              </a:ext>
            </a:extLst>
          </p:cNvPr>
          <p:cNvSpPr/>
          <p:nvPr/>
        </p:nvSpPr>
        <p:spPr>
          <a:xfrm>
            <a:off x="10784115" y="1277257"/>
            <a:ext cx="159657" cy="2728686"/>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a:extLst>
              <a:ext uri="{FF2B5EF4-FFF2-40B4-BE49-F238E27FC236}">
                <a16:creationId xmlns:a16="http://schemas.microsoft.com/office/drawing/2014/main" id="{931A20DE-BA69-48D3-AD41-7FEBF9350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885755" flipH="1">
            <a:off x="1016684" y="536525"/>
            <a:ext cx="2230609" cy="2004041"/>
          </a:xfrm>
          <a:prstGeom prst="rect">
            <a:avLst/>
          </a:prstGeom>
        </p:spPr>
      </p:pic>
      <p:pic>
        <p:nvPicPr>
          <p:cNvPr id="11" name="图片 10">
            <a:extLst>
              <a:ext uri="{FF2B5EF4-FFF2-40B4-BE49-F238E27FC236}">
                <a16:creationId xmlns:a16="http://schemas.microsoft.com/office/drawing/2014/main" id="{E9EA1E59-27A9-4498-AB80-17588C6C11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716790" y="2641600"/>
            <a:ext cx="285546" cy="376249"/>
          </a:xfrm>
          <a:prstGeom prst="rect">
            <a:avLst/>
          </a:prstGeom>
        </p:spPr>
      </p:pic>
      <p:pic>
        <p:nvPicPr>
          <p:cNvPr id="12" name="图片 11">
            <a:extLst>
              <a:ext uri="{FF2B5EF4-FFF2-40B4-BE49-F238E27FC236}">
                <a16:creationId xmlns:a16="http://schemas.microsoft.com/office/drawing/2014/main" id="{AC009098-BB29-42EB-9ED8-59A0F668DE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525342" y="3429000"/>
            <a:ext cx="268749" cy="356093"/>
          </a:xfrm>
          <a:prstGeom prst="rect">
            <a:avLst/>
          </a:prstGeom>
        </p:spPr>
      </p:pic>
      <p:pic>
        <p:nvPicPr>
          <p:cNvPr id="13" name="图片 12">
            <a:extLst>
              <a:ext uri="{FF2B5EF4-FFF2-40B4-BE49-F238E27FC236}">
                <a16:creationId xmlns:a16="http://schemas.microsoft.com/office/drawing/2014/main" id="{A31EB46F-A8A9-49E8-9C87-26C41DE1F0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813426" y="1016065"/>
            <a:ext cx="522382" cy="522382"/>
          </a:xfrm>
          <a:prstGeom prst="rect">
            <a:avLst/>
          </a:prstGeom>
        </p:spPr>
      </p:pic>
      <p:pic>
        <p:nvPicPr>
          <p:cNvPr id="14" name="图片 13">
            <a:extLst>
              <a:ext uri="{FF2B5EF4-FFF2-40B4-BE49-F238E27FC236}">
                <a16:creationId xmlns:a16="http://schemas.microsoft.com/office/drawing/2014/main" id="{0E64122D-E349-43E1-B713-1A88D31D447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12669" y="5811842"/>
            <a:ext cx="1575543" cy="749139"/>
          </a:xfrm>
          <a:prstGeom prst="rect">
            <a:avLst/>
          </a:prstGeom>
        </p:spPr>
      </p:pic>
      <p:pic>
        <p:nvPicPr>
          <p:cNvPr id="15" name="图片 14">
            <a:extLst>
              <a:ext uri="{FF2B5EF4-FFF2-40B4-BE49-F238E27FC236}">
                <a16:creationId xmlns:a16="http://schemas.microsoft.com/office/drawing/2014/main" id="{BA787364-2EFC-494A-8095-BDBB643A4A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9623563" flipH="1">
            <a:off x="6778171" y="5355788"/>
            <a:ext cx="2149996" cy="365285"/>
          </a:xfrm>
          <a:prstGeom prst="rect">
            <a:avLst/>
          </a:prstGeom>
        </p:spPr>
      </p:pic>
      <p:pic>
        <p:nvPicPr>
          <p:cNvPr id="16" name="图片 15">
            <a:extLst>
              <a:ext uri="{FF2B5EF4-FFF2-40B4-BE49-F238E27FC236}">
                <a16:creationId xmlns:a16="http://schemas.microsoft.com/office/drawing/2014/main" id="{44E57DD8-E963-4D3D-AF9A-DE838C18B91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676" t="62784" r="92308"/>
          <a:stretch/>
        </p:blipFill>
        <p:spPr>
          <a:xfrm rot="19277378">
            <a:off x="10064617" y="916780"/>
            <a:ext cx="461653" cy="311580"/>
          </a:xfrm>
          <a:prstGeom prst="rect">
            <a:avLst/>
          </a:prstGeom>
        </p:spPr>
      </p:pic>
      <p:pic>
        <p:nvPicPr>
          <p:cNvPr id="17" name="图片 16">
            <a:extLst>
              <a:ext uri="{FF2B5EF4-FFF2-40B4-BE49-F238E27FC236}">
                <a16:creationId xmlns:a16="http://schemas.microsoft.com/office/drawing/2014/main" id="{32F5BEF2-2D0D-4BF2-AE6A-AB1E44AD68B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3848896">
            <a:off x="10369066" y="4885372"/>
            <a:ext cx="464266" cy="611739"/>
          </a:xfrm>
          <a:prstGeom prst="rect">
            <a:avLst/>
          </a:prstGeom>
        </p:spPr>
      </p:pic>
      <p:sp>
        <p:nvSpPr>
          <p:cNvPr id="18" name="星形: 五角 17">
            <a:extLst>
              <a:ext uri="{FF2B5EF4-FFF2-40B4-BE49-F238E27FC236}">
                <a16:creationId xmlns:a16="http://schemas.microsoft.com/office/drawing/2014/main" id="{B0A42A9E-F22B-4093-9DBC-CDBE76B9E18C}"/>
              </a:ext>
            </a:extLst>
          </p:cNvPr>
          <p:cNvSpPr/>
          <p:nvPr/>
        </p:nvSpPr>
        <p:spPr>
          <a:xfrm rot="2547906">
            <a:off x="5242811" y="5534239"/>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星形: 五角 18">
            <a:extLst>
              <a:ext uri="{FF2B5EF4-FFF2-40B4-BE49-F238E27FC236}">
                <a16:creationId xmlns:a16="http://schemas.microsoft.com/office/drawing/2014/main" id="{382CF294-F615-4D69-A72D-C8B3A2DF55D8}"/>
              </a:ext>
            </a:extLst>
          </p:cNvPr>
          <p:cNvSpPr/>
          <p:nvPr/>
        </p:nvSpPr>
        <p:spPr>
          <a:xfrm rot="2547906">
            <a:off x="7856144" y="1116592"/>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 name="图片 19">
            <a:extLst>
              <a:ext uri="{FF2B5EF4-FFF2-40B4-BE49-F238E27FC236}">
                <a16:creationId xmlns:a16="http://schemas.microsoft.com/office/drawing/2014/main" id="{DF3C6DC9-CBFF-4FD0-8B5A-1239D95F0FF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8263263" flipH="1">
            <a:off x="10520672" y="427200"/>
            <a:ext cx="686542" cy="1151368"/>
          </a:xfrm>
          <a:prstGeom prst="rect">
            <a:avLst/>
          </a:prstGeom>
          <a:noFill/>
        </p:spPr>
      </p:pic>
      <p:grpSp>
        <p:nvGrpSpPr>
          <p:cNvPr id="21" name="组合 20">
            <a:extLst>
              <a:ext uri="{FF2B5EF4-FFF2-40B4-BE49-F238E27FC236}">
                <a16:creationId xmlns:a16="http://schemas.microsoft.com/office/drawing/2014/main" id="{EDC61E39-C498-4AF3-9609-04147A6D8178}"/>
              </a:ext>
            </a:extLst>
          </p:cNvPr>
          <p:cNvGrpSpPr/>
          <p:nvPr/>
        </p:nvGrpSpPr>
        <p:grpSpPr>
          <a:xfrm>
            <a:off x="-573879" y="-303726"/>
            <a:ext cx="1530702" cy="1530702"/>
            <a:chOff x="7155857" y="-1648014"/>
            <a:chExt cx="2598057" cy="2598057"/>
          </a:xfrm>
        </p:grpSpPr>
        <p:sp>
          <p:nvSpPr>
            <p:cNvPr id="22" name="椭圆 21">
              <a:extLst>
                <a:ext uri="{FF2B5EF4-FFF2-40B4-BE49-F238E27FC236}">
                  <a16:creationId xmlns:a16="http://schemas.microsoft.com/office/drawing/2014/main" id="{14359013-756A-4501-8FDE-969EA3A4721E}"/>
                </a:ext>
              </a:extLst>
            </p:cNvPr>
            <p:cNvSpPr/>
            <p:nvPr/>
          </p:nvSpPr>
          <p:spPr>
            <a:xfrm>
              <a:off x="7155857" y="-1648014"/>
              <a:ext cx="2598057" cy="2598057"/>
            </a:xfrm>
            <a:prstGeom prst="ellipse">
              <a:avLst/>
            </a:prstGeom>
            <a:noFill/>
            <a:ln w="38100">
              <a:solidFill>
                <a:srgbClr val="67D4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7D281C51-07CF-4C87-9570-EDB355E1CA96}"/>
                </a:ext>
              </a:extLst>
            </p:cNvPr>
            <p:cNvSpPr/>
            <p:nvPr/>
          </p:nvSpPr>
          <p:spPr>
            <a:xfrm>
              <a:off x="7863568" y="-960574"/>
              <a:ext cx="1182635" cy="1182635"/>
            </a:xfrm>
            <a:prstGeom prst="ellipse">
              <a:avLst/>
            </a:prstGeom>
            <a:noFill/>
            <a:ln w="38100">
              <a:solidFill>
                <a:srgbClr val="64D0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EE2873-183F-44B7-9EA8-766A40B84829}"/>
                </a:ext>
              </a:extLst>
            </p:cNvPr>
            <p:cNvSpPr/>
            <p:nvPr/>
          </p:nvSpPr>
          <p:spPr>
            <a:xfrm>
              <a:off x="8353646" y="-470496"/>
              <a:ext cx="202482" cy="202482"/>
            </a:xfrm>
            <a:prstGeom prst="ellipse">
              <a:avLst/>
            </a:prstGeom>
            <a:solidFill>
              <a:srgbClr val="67D4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grpSp>
        <p:nvGrpSpPr>
          <p:cNvPr id="25" name="组合 24">
            <a:extLst>
              <a:ext uri="{FF2B5EF4-FFF2-40B4-BE49-F238E27FC236}">
                <a16:creationId xmlns:a16="http://schemas.microsoft.com/office/drawing/2014/main" id="{8C23A03D-F847-4117-970D-E76A603E9247}"/>
              </a:ext>
            </a:extLst>
          </p:cNvPr>
          <p:cNvGrpSpPr/>
          <p:nvPr/>
        </p:nvGrpSpPr>
        <p:grpSpPr>
          <a:xfrm>
            <a:off x="7940913" y="5928209"/>
            <a:ext cx="1385077" cy="1385077"/>
            <a:chOff x="7155857" y="-1648014"/>
            <a:chExt cx="2598057" cy="2598057"/>
          </a:xfrm>
        </p:grpSpPr>
        <p:sp>
          <p:nvSpPr>
            <p:cNvPr id="26" name="椭圆 25">
              <a:extLst>
                <a:ext uri="{FF2B5EF4-FFF2-40B4-BE49-F238E27FC236}">
                  <a16:creationId xmlns:a16="http://schemas.microsoft.com/office/drawing/2014/main" id="{CD92F63B-5DB5-41DF-9B46-CA17560E47F1}"/>
                </a:ext>
              </a:extLst>
            </p:cNvPr>
            <p:cNvSpPr/>
            <p:nvPr/>
          </p:nvSpPr>
          <p:spPr>
            <a:xfrm>
              <a:off x="7155857" y="-1648014"/>
              <a:ext cx="2598057" cy="2598057"/>
            </a:xfrm>
            <a:prstGeom prst="ellipse">
              <a:avLst/>
            </a:prstGeom>
            <a:noFill/>
            <a:ln w="38100">
              <a:solidFill>
                <a:srgbClr val="67D4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551DB5E2-0CA2-470B-89A1-2E7B05C8738C}"/>
                </a:ext>
              </a:extLst>
            </p:cNvPr>
            <p:cNvSpPr/>
            <p:nvPr/>
          </p:nvSpPr>
          <p:spPr>
            <a:xfrm>
              <a:off x="7863568" y="-960574"/>
              <a:ext cx="1182635" cy="1182635"/>
            </a:xfrm>
            <a:prstGeom prst="ellipse">
              <a:avLst/>
            </a:prstGeom>
            <a:noFill/>
            <a:ln w="38100">
              <a:solidFill>
                <a:srgbClr val="64D0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D70E728-C6EA-4C77-8502-87F0061645B7}"/>
                </a:ext>
              </a:extLst>
            </p:cNvPr>
            <p:cNvSpPr/>
            <p:nvPr/>
          </p:nvSpPr>
          <p:spPr>
            <a:xfrm>
              <a:off x="8353646" y="-470496"/>
              <a:ext cx="202482" cy="202482"/>
            </a:xfrm>
            <a:prstGeom prst="ellipse">
              <a:avLst/>
            </a:prstGeom>
            <a:solidFill>
              <a:srgbClr val="67D4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grpSp>
        <p:nvGrpSpPr>
          <p:cNvPr id="29" name="组合 28">
            <a:extLst>
              <a:ext uri="{FF2B5EF4-FFF2-40B4-BE49-F238E27FC236}">
                <a16:creationId xmlns:a16="http://schemas.microsoft.com/office/drawing/2014/main" id="{55D2643B-AF5E-436D-9B6B-0F54970C1C01}"/>
              </a:ext>
            </a:extLst>
          </p:cNvPr>
          <p:cNvGrpSpPr/>
          <p:nvPr/>
        </p:nvGrpSpPr>
        <p:grpSpPr>
          <a:xfrm>
            <a:off x="1741496" y="3700564"/>
            <a:ext cx="304800" cy="269966"/>
            <a:chOff x="6270171" y="-2191657"/>
            <a:chExt cx="508000" cy="449943"/>
          </a:xfrm>
        </p:grpSpPr>
        <p:cxnSp>
          <p:nvCxnSpPr>
            <p:cNvPr id="30" name="直接连接符 29">
              <a:extLst>
                <a:ext uri="{FF2B5EF4-FFF2-40B4-BE49-F238E27FC236}">
                  <a16:creationId xmlns:a16="http://schemas.microsoft.com/office/drawing/2014/main" id="{7B95A88E-F82E-410B-BE2E-97BD8B9448CF}"/>
                </a:ext>
              </a:extLst>
            </p:cNvPr>
            <p:cNvCxnSpPr/>
            <p:nvPr/>
          </p:nvCxnSpPr>
          <p:spPr>
            <a:xfrm>
              <a:off x="6415314" y="-2191657"/>
              <a:ext cx="274145" cy="449943"/>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6C32E47-229F-4B19-9872-5A760D8FBFC2}"/>
                </a:ext>
              </a:extLst>
            </p:cNvPr>
            <p:cNvCxnSpPr/>
            <p:nvPr/>
          </p:nvCxnSpPr>
          <p:spPr>
            <a:xfrm flipV="1">
              <a:off x="6270171" y="-2133600"/>
              <a:ext cx="508000" cy="339090"/>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2416870D-BD76-4880-8911-BC8CA6DC7DDC}"/>
              </a:ext>
            </a:extLst>
          </p:cNvPr>
          <p:cNvGrpSpPr/>
          <p:nvPr/>
        </p:nvGrpSpPr>
        <p:grpSpPr>
          <a:xfrm>
            <a:off x="2702206" y="5674223"/>
            <a:ext cx="196983" cy="174471"/>
            <a:chOff x="6270171" y="-2191657"/>
            <a:chExt cx="508000" cy="449943"/>
          </a:xfrm>
        </p:grpSpPr>
        <p:cxnSp>
          <p:nvCxnSpPr>
            <p:cNvPr id="33" name="直接连接符 32">
              <a:extLst>
                <a:ext uri="{FF2B5EF4-FFF2-40B4-BE49-F238E27FC236}">
                  <a16:creationId xmlns:a16="http://schemas.microsoft.com/office/drawing/2014/main" id="{36B0DDFC-2181-4423-B243-3FD5EDA877C8}"/>
                </a:ext>
              </a:extLst>
            </p:cNvPr>
            <p:cNvCxnSpPr/>
            <p:nvPr/>
          </p:nvCxnSpPr>
          <p:spPr>
            <a:xfrm>
              <a:off x="6415314" y="-2191657"/>
              <a:ext cx="274145" cy="449943"/>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0B3BCB8-E061-4A8A-BDE7-FA62AB602064}"/>
                </a:ext>
              </a:extLst>
            </p:cNvPr>
            <p:cNvCxnSpPr/>
            <p:nvPr/>
          </p:nvCxnSpPr>
          <p:spPr>
            <a:xfrm flipV="1">
              <a:off x="6270171" y="-2133600"/>
              <a:ext cx="508000" cy="339090"/>
            </a:xfrm>
            <a:prstGeom prst="line">
              <a:avLst/>
            </a:prstGeom>
            <a:ln w="38100" cap="rnd">
              <a:solidFill>
                <a:srgbClr val="67D4D3"/>
              </a:solidFill>
            </a:ln>
          </p:spPr>
          <p:style>
            <a:lnRef idx="1">
              <a:schemeClr val="accent1"/>
            </a:lnRef>
            <a:fillRef idx="0">
              <a:schemeClr val="accent1"/>
            </a:fillRef>
            <a:effectRef idx="0">
              <a:schemeClr val="accent1"/>
            </a:effectRef>
            <a:fontRef idx="minor">
              <a:schemeClr val="tx1"/>
            </a:fontRef>
          </p:style>
        </p:cxnSp>
      </p:grpSp>
      <p:pic>
        <p:nvPicPr>
          <p:cNvPr id="35" name="图片 34">
            <a:extLst>
              <a:ext uri="{FF2B5EF4-FFF2-40B4-BE49-F238E27FC236}">
                <a16:creationId xmlns:a16="http://schemas.microsoft.com/office/drawing/2014/main" id="{3212405F-7A27-4496-9093-F2124FF9E2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05407" flipH="1">
            <a:off x="11117003" y="6684946"/>
            <a:ext cx="2149996" cy="365285"/>
          </a:xfrm>
          <a:prstGeom prst="rect">
            <a:avLst/>
          </a:prstGeom>
        </p:spPr>
      </p:pic>
      <p:pic>
        <p:nvPicPr>
          <p:cNvPr id="36" name="图片 35">
            <a:extLst>
              <a:ext uri="{FF2B5EF4-FFF2-40B4-BE49-F238E27FC236}">
                <a16:creationId xmlns:a16="http://schemas.microsoft.com/office/drawing/2014/main" id="{C526BCF7-F353-48AE-9D4D-724564CCFC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4832098" flipH="1">
            <a:off x="4067971" y="-349759"/>
            <a:ext cx="2149996" cy="365285"/>
          </a:xfrm>
          <a:prstGeom prst="rect">
            <a:avLst/>
          </a:prstGeom>
        </p:spPr>
      </p:pic>
      <p:pic>
        <p:nvPicPr>
          <p:cNvPr id="37" name="图片 36">
            <a:extLst>
              <a:ext uri="{FF2B5EF4-FFF2-40B4-BE49-F238E27FC236}">
                <a16:creationId xmlns:a16="http://schemas.microsoft.com/office/drawing/2014/main" id="{AFE9F2D9-25D0-40A3-961A-5C6D00156A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276410" y="2123900"/>
            <a:ext cx="2149996" cy="365285"/>
          </a:xfrm>
          <a:prstGeom prst="rect">
            <a:avLst/>
          </a:prstGeom>
        </p:spPr>
      </p:pic>
      <p:sp>
        <p:nvSpPr>
          <p:cNvPr id="44" name="矩形 43">
            <a:extLst>
              <a:ext uri="{FF2B5EF4-FFF2-40B4-BE49-F238E27FC236}">
                <a16:creationId xmlns:a16="http://schemas.microsoft.com/office/drawing/2014/main" id="{A498090C-ECA6-4F62-80D6-47B592F683AC}"/>
              </a:ext>
            </a:extLst>
          </p:cNvPr>
          <p:cNvSpPr/>
          <p:nvPr/>
        </p:nvSpPr>
        <p:spPr>
          <a:xfrm>
            <a:off x="3058584" y="142728"/>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星形: 五角 44">
            <a:extLst>
              <a:ext uri="{FF2B5EF4-FFF2-40B4-BE49-F238E27FC236}">
                <a16:creationId xmlns:a16="http://schemas.microsoft.com/office/drawing/2014/main" id="{73328CDA-44AE-48A9-83E2-654D6FCECA35}"/>
              </a:ext>
            </a:extLst>
          </p:cNvPr>
          <p:cNvSpPr/>
          <p:nvPr/>
        </p:nvSpPr>
        <p:spPr>
          <a:xfrm rot="2547906">
            <a:off x="3151475" y="150118"/>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98AA4681-C024-46BB-9C73-170979E9553B}"/>
              </a:ext>
            </a:extLst>
          </p:cNvPr>
          <p:cNvSpPr/>
          <p:nvPr/>
        </p:nvSpPr>
        <p:spPr>
          <a:xfrm>
            <a:off x="6536504" y="179617"/>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7" name="图片 46">
            <a:extLst>
              <a:ext uri="{FF2B5EF4-FFF2-40B4-BE49-F238E27FC236}">
                <a16:creationId xmlns:a16="http://schemas.microsoft.com/office/drawing/2014/main" id="{05A155AD-5631-48AC-93D0-3AFE68AE0B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46712" flipH="1">
            <a:off x="6199774" y="-329592"/>
            <a:ext cx="979370" cy="2224030"/>
          </a:xfrm>
          <a:prstGeom prst="rect">
            <a:avLst/>
          </a:prstGeom>
          <a:noFill/>
        </p:spPr>
      </p:pic>
      <p:sp>
        <p:nvSpPr>
          <p:cNvPr id="48" name="矩形 47">
            <a:extLst>
              <a:ext uri="{FF2B5EF4-FFF2-40B4-BE49-F238E27FC236}">
                <a16:creationId xmlns:a16="http://schemas.microsoft.com/office/drawing/2014/main" id="{20A528A3-D2E7-4998-B923-52236A670C02}"/>
              </a:ext>
            </a:extLst>
          </p:cNvPr>
          <p:cNvSpPr/>
          <p:nvPr/>
        </p:nvSpPr>
        <p:spPr>
          <a:xfrm rot="5400000">
            <a:off x="11138490" y="2118084"/>
            <a:ext cx="1215875" cy="376915"/>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9" name="图片 48">
            <a:extLst>
              <a:ext uri="{FF2B5EF4-FFF2-40B4-BE49-F238E27FC236}">
                <a16:creationId xmlns:a16="http://schemas.microsoft.com/office/drawing/2014/main" id="{7D9030FE-F08C-4589-AB14-3BA09F71957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3011793" flipH="1">
            <a:off x="11208829" y="1253303"/>
            <a:ext cx="979370" cy="2224030"/>
          </a:xfrm>
          <a:prstGeom prst="rect">
            <a:avLst/>
          </a:prstGeom>
          <a:noFill/>
        </p:spPr>
      </p:pic>
      <p:sp>
        <p:nvSpPr>
          <p:cNvPr id="50" name="矩形 49">
            <a:extLst>
              <a:ext uri="{FF2B5EF4-FFF2-40B4-BE49-F238E27FC236}">
                <a16:creationId xmlns:a16="http://schemas.microsoft.com/office/drawing/2014/main" id="{01E6FE9B-BBA1-4D17-81E9-364FBD7230D5}"/>
              </a:ext>
            </a:extLst>
          </p:cNvPr>
          <p:cNvSpPr/>
          <p:nvPr/>
        </p:nvSpPr>
        <p:spPr>
          <a:xfrm>
            <a:off x="10283820" y="6450372"/>
            <a:ext cx="630348" cy="31889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矩形 50">
            <a:extLst>
              <a:ext uri="{FF2B5EF4-FFF2-40B4-BE49-F238E27FC236}">
                <a16:creationId xmlns:a16="http://schemas.microsoft.com/office/drawing/2014/main" id="{9B16CB3E-A542-477D-A3C6-2FF21023C30D}"/>
              </a:ext>
            </a:extLst>
          </p:cNvPr>
          <p:cNvSpPr/>
          <p:nvPr/>
        </p:nvSpPr>
        <p:spPr>
          <a:xfrm rot="5718311">
            <a:off x="115815" y="4045036"/>
            <a:ext cx="915814" cy="383267"/>
          </a:xfrm>
          <a:prstGeom prst="rect">
            <a:avLst/>
          </a:prstGeom>
          <a:solidFill>
            <a:srgbClr val="31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2" name="图片 51">
            <a:extLst>
              <a:ext uri="{FF2B5EF4-FFF2-40B4-BE49-F238E27FC236}">
                <a16:creationId xmlns:a16="http://schemas.microsoft.com/office/drawing/2014/main" id="{5994B0E1-FDAA-4E99-9518-5D1C569CADC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7894183" flipH="1">
            <a:off x="9851975" y="5534190"/>
            <a:ext cx="1357527" cy="1663993"/>
          </a:xfrm>
          <a:prstGeom prst="rect">
            <a:avLst/>
          </a:prstGeom>
          <a:noFill/>
        </p:spPr>
      </p:pic>
      <p:pic>
        <p:nvPicPr>
          <p:cNvPr id="53" name="图片 52">
            <a:extLst>
              <a:ext uri="{FF2B5EF4-FFF2-40B4-BE49-F238E27FC236}">
                <a16:creationId xmlns:a16="http://schemas.microsoft.com/office/drawing/2014/main" id="{2193DA6B-C4DD-4A1A-9601-65DAE85F4A5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356730" flipH="1">
            <a:off x="-457292" y="3245291"/>
            <a:ext cx="1545998" cy="2592722"/>
          </a:xfrm>
          <a:prstGeom prst="rect">
            <a:avLst/>
          </a:prstGeom>
          <a:noFill/>
        </p:spPr>
      </p:pic>
      <p:cxnSp>
        <p:nvCxnSpPr>
          <p:cNvPr id="57" name="直接连接符 56">
            <a:extLst>
              <a:ext uri="{FF2B5EF4-FFF2-40B4-BE49-F238E27FC236}">
                <a16:creationId xmlns:a16="http://schemas.microsoft.com/office/drawing/2014/main" id="{5AA6834B-402F-49F9-90D3-8522BAECA617}"/>
              </a:ext>
            </a:extLst>
          </p:cNvPr>
          <p:cNvCxnSpPr/>
          <p:nvPr/>
        </p:nvCxnSpPr>
        <p:spPr>
          <a:xfrm flipH="1">
            <a:off x="3136849" y="2985662"/>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5C2A042-90E7-4252-9875-78DA0165D870}"/>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12">
            <a:extLst>
              <a:ext uri="{FF2B5EF4-FFF2-40B4-BE49-F238E27FC236}">
                <a16:creationId xmlns:a16="http://schemas.microsoft.com/office/drawing/2014/main" id="{A9501078-9739-420E-8909-6E9C81686697}"/>
              </a:ext>
            </a:extLst>
          </p:cNvPr>
          <p:cNvSpPr txBox="1"/>
          <p:nvPr/>
        </p:nvSpPr>
        <p:spPr>
          <a:xfrm>
            <a:off x="3926175" y="3233447"/>
            <a:ext cx="4339650" cy="923330"/>
          </a:xfrm>
          <a:prstGeom prst="rect">
            <a:avLst/>
          </a:prstGeom>
          <a:noFill/>
        </p:spPr>
        <p:txBody>
          <a:bodyPr wrap="none" rtlCol="0">
            <a:spAutoFit/>
          </a:bodyPr>
          <a:lstStyle/>
          <a:p>
            <a:pPr algn="ctr"/>
            <a:r>
              <a:rPr lang="zh-CN" altLang="en-US" sz="5400" b="1" dirty="0">
                <a:solidFill>
                  <a:srgbClr val="64D0D0"/>
                </a:solidFill>
                <a:cs typeface="+mn-ea"/>
                <a:sym typeface="+mn-lt"/>
              </a:rPr>
              <a:t>谢谢您的欣赏</a:t>
            </a:r>
          </a:p>
        </p:txBody>
      </p:sp>
    </p:spTree>
    <p:extLst>
      <p:ext uri="{BB962C8B-B14F-4D97-AF65-F5344CB8AC3E}">
        <p14:creationId xmlns:p14="http://schemas.microsoft.com/office/powerpoint/2010/main" val="3564799873"/>
      </p:ext>
    </p:extLst>
  </p:cSld>
  <p:clrMapOvr>
    <a:masterClrMapping/>
  </p:clrMapOvr>
  <mc:AlternateContent xmlns:mc="http://schemas.openxmlformats.org/markup-compatibility/2006" xmlns:p14="http://schemas.microsoft.com/office/powerpoint/2010/main">
    <mc:Choice Requires="p14">
      <p:transition spd="slow" p14:dur="1400" advTm="7000">
        <p14:ripple/>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ppt_x"/>
                                          </p:val>
                                        </p:tav>
                                        <p:tav tm="100000">
                                          <p:val>
                                            <p:strVal val="#ppt_x"/>
                                          </p:val>
                                        </p:tav>
                                      </p:tavLst>
                                    </p:anim>
                                    <p:anim calcmode="lin" valueType="num">
                                      <p:cBhvr additive="base">
                                        <p:cTn id="78" dur="500" fill="hold"/>
                                        <p:tgtEl>
                                          <p:spTgt spid="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ppt_x"/>
                                          </p:val>
                                        </p:tav>
                                        <p:tav tm="100000">
                                          <p:val>
                                            <p:strVal val="#ppt_x"/>
                                          </p:val>
                                        </p:tav>
                                      </p:tavLst>
                                    </p:anim>
                                    <p:anim calcmode="lin" valueType="num">
                                      <p:cBhvr additive="base">
                                        <p:cTn id="90" dur="500" fill="hold"/>
                                        <p:tgtEl>
                                          <p:spTgt spid="15"/>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additive="base">
                                        <p:cTn id="93" dur="500" fill="hold"/>
                                        <p:tgtEl>
                                          <p:spTgt spid="17"/>
                                        </p:tgtEl>
                                        <p:attrNameLst>
                                          <p:attrName>ppt_x</p:attrName>
                                        </p:attrNameLst>
                                      </p:cBhvr>
                                      <p:tavLst>
                                        <p:tav tm="0">
                                          <p:val>
                                            <p:strVal val="#ppt_x"/>
                                          </p:val>
                                        </p:tav>
                                        <p:tav tm="100000">
                                          <p:val>
                                            <p:strVal val="#ppt_x"/>
                                          </p:val>
                                        </p:tav>
                                      </p:tavLst>
                                    </p:anim>
                                    <p:anim calcmode="lin" valueType="num">
                                      <p:cBhvr additive="base">
                                        <p:cTn id="94" dur="500" fill="hold"/>
                                        <p:tgtEl>
                                          <p:spTgt spid="1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fill="hold"/>
                                        <p:tgtEl>
                                          <p:spTgt spid="18"/>
                                        </p:tgtEl>
                                        <p:attrNameLst>
                                          <p:attrName>ppt_x</p:attrName>
                                        </p:attrNameLst>
                                      </p:cBhvr>
                                      <p:tavLst>
                                        <p:tav tm="0">
                                          <p:val>
                                            <p:strVal val="#ppt_x"/>
                                          </p:val>
                                        </p:tav>
                                        <p:tav tm="100000">
                                          <p:val>
                                            <p:strVal val="#ppt_x"/>
                                          </p:val>
                                        </p:tav>
                                      </p:tavLst>
                                    </p:anim>
                                    <p:anim calcmode="lin" valueType="num">
                                      <p:cBhvr additive="base">
                                        <p:cTn id="98" dur="500" fill="hold"/>
                                        <p:tgtEl>
                                          <p:spTgt spid="1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ppt_x"/>
                                          </p:val>
                                        </p:tav>
                                        <p:tav tm="100000">
                                          <p:val>
                                            <p:strVal val="#ppt_x"/>
                                          </p:val>
                                        </p:tav>
                                      </p:tavLst>
                                    </p:anim>
                                    <p:anim calcmode="lin" valueType="num">
                                      <p:cBhvr additive="base">
                                        <p:cTn id="102" dur="500" fill="hold"/>
                                        <p:tgtEl>
                                          <p:spTgt spid="2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500" fill="hold"/>
                                        <p:tgtEl>
                                          <p:spTgt spid="29"/>
                                        </p:tgtEl>
                                        <p:attrNameLst>
                                          <p:attrName>ppt_x</p:attrName>
                                        </p:attrNameLst>
                                      </p:cBhvr>
                                      <p:tavLst>
                                        <p:tav tm="0">
                                          <p:val>
                                            <p:strVal val="#ppt_x"/>
                                          </p:val>
                                        </p:tav>
                                        <p:tav tm="100000">
                                          <p:val>
                                            <p:strVal val="#ppt_x"/>
                                          </p:val>
                                        </p:tav>
                                      </p:tavLst>
                                    </p:anim>
                                    <p:anim calcmode="lin" valueType="num">
                                      <p:cBhvr additive="base">
                                        <p:cTn id="106" dur="500" fill="hold"/>
                                        <p:tgtEl>
                                          <p:spTgt spid="2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fill="hold"/>
                                        <p:tgtEl>
                                          <p:spTgt spid="35"/>
                                        </p:tgtEl>
                                        <p:attrNameLst>
                                          <p:attrName>ppt_x</p:attrName>
                                        </p:attrNameLst>
                                      </p:cBhvr>
                                      <p:tavLst>
                                        <p:tav tm="0">
                                          <p:val>
                                            <p:strVal val="#ppt_x"/>
                                          </p:val>
                                        </p:tav>
                                        <p:tav tm="100000">
                                          <p:val>
                                            <p:strVal val="#ppt_x"/>
                                          </p:val>
                                        </p:tav>
                                      </p:tavLst>
                                    </p:anim>
                                    <p:anim calcmode="lin" valueType="num">
                                      <p:cBhvr additive="base">
                                        <p:cTn id="114" dur="500" fill="hold"/>
                                        <p:tgtEl>
                                          <p:spTgt spid="3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additive="base">
                                        <p:cTn id="117" dur="500" fill="hold"/>
                                        <p:tgtEl>
                                          <p:spTgt spid="50"/>
                                        </p:tgtEl>
                                        <p:attrNameLst>
                                          <p:attrName>ppt_x</p:attrName>
                                        </p:attrNameLst>
                                      </p:cBhvr>
                                      <p:tavLst>
                                        <p:tav tm="0">
                                          <p:val>
                                            <p:strVal val="#ppt_x"/>
                                          </p:val>
                                        </p:tav>
                                        <p:tav tm="100000">
                                          <p:val>
                                            <p:strVal val="#ppt_x"/>
                                          </p:val>
                                        </p:tav>
                                      </p:tavLst>
                                    </p:anim>
                                    <p:anim calcmode="lin" valueType="num">
                                      <p:cBhvr additive="base">
                                        <p:cTn id="118" dur="500" fill="hold"/>
                                        <p:tgtEl>
                                          <p:spTgt spid="50"/>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anim calcmode="lin" valueType="num">
                                      <p:cBhvr additive="base">
                                        <p:cTn id="121" dur="500" fill="hold"/>
                                        <p:tgtEl>
                                          <p:spTgt spid="51"/>
                                        </p:tgtEl>
                                        <p:attrNameLst>
                                          <p:attrName>ppt_x</p:attrName>
                                        </p:attrNameLst>
                                      </p:cBhvr>
                                      <p:tavLst>
                                        <p:tav tm="0">
                                          <p:val>
                                            <p:strVal val="#ppt_x"/>
                                          </p:val>
                                        </p:tav>
                                        <p:tav tm="100000">
                                          <p:val>
                                            <p:strVal val="#ppt_x"/>
                                          </p:val>
                                        </p:tav>
                                      </p:tavLst>
                                    </p:anim>
                                    <p:anim calcmode="lin" valueType="num">
                                      <p:cBhvr additive="base">
                                        <p:cTn id="122" dur="500" fill="hold"/>
                                        <p:tgtEl>
                                          <p:spTgt spid="51"/>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52"/>
                                        </p:tgtEl>
                                        <p:attrNameLst>
                                          <p:attrName>style.visibility</p:attrName>
                                        </p:attrNameLst>
                                      </p:cBhvr>
                                      <p:to>
                                        <p:strVal val="visible"/>
                                      </p:to>
                                    </p:set>
                                    <p:anim calcmode="lin" valueType="num">
                                      <p:cBhvr additive="base">
                                        <p:cTn id="125" dur="500" fill="hold"/>
                                        <p:tgtEl>
                                          <p:spTgt spid="52"/>
                                        </p:tgtEl>
                                        <p:attrNameLst>
                                          <p:attrName>ppt_x</p:attrName>
                                        </p:attrNameLst>
                                      </p:cBhvr>
                                      <p:tavLst>
                                        <p:tav tm="0">
                                          <p:val>
                                            <p:strVal val="#ppt_x"/>
                                          </p:val>
                                        </p:tav>
                                        <p:tav tm="100000">
                                          <p:val>
                                            <p:strVal val="#ppt_x"/>
                                          </p:val>
                                        </p:tav>
                                      </p:tavLst>
                                    </p:anim>
                                    <p:anim calcmode="lin" valueType="num">
                                      <p:cBhvr additive="base">
                                        <p:cTn id="126" dur="500" fill="hold"/>
                                        <p:tgtEl>
                                          <p:spTgt spid="52"/>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anim calcmode="lin" valueType="num">
                                      <p:cBhvr additive="base">
                                        <p:cTn id="129" dur="500" fill="hold"/>
                                        <p:tgtEl>
                                          <p:spTgt spid="58"/>
                                        </p:tgtEl>
                                        <p:attrNameLst>
                                          <p:attrName>ppt_x</p:attrName>
                                        </p:attrNameLst>
                                      </p:cBhvr>
                                      <p:tavLst>
                                        <p:tav tm="0">
                                          <p:val>
                                            <p:strVal val="#ppt_x"/>
                                          </p:val>
                                        </p:tav>
                                        <p:tav tm="100000">
                                          <p:val>
                                            <p:strVal val="#ppt_x"/>
                                          </p:val>
                                        </p:tav>
                                      </p:tavLst>
                                    </p:anim>
                                    <p:anim calcmode="lin" valueType="num">
                                      <p:cBhvr additive="base">
                                        <p:cTn id="130" dur="500" fill="hold"/>
                                        <p:tgtEl>
                                          <p:spTgt spid="58"/>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12"/>
                                        </p:tgtEl>
                                        <p:attrNameLst>
                                          <p:attrName>style.visibility</p:attrName>
                                        </p:attrNameLst>
                                      </p:cBhvr>
                                      <p:to>
                                        <p:strVal val="visible"/>
                                      </p:to>
                                    </p:set>
                                    <p:anim calcmode="lin" valueType="num">
                                      <p:cBhvr additive="base">
                                        <p:cTn id="133" dur="500" fill="hold"/>
                                        <p:tgtEl>
                                          <p:spTgt spid="12"/>
                                        </p:tgtEl>
                                        <p:attrNameLst>
                                          <p:attrName>ppt_x</p:attrName>
                                        </p:attrNameLst>
                                      </p:cBhvr>
                                      <p:tavLst>
                                        <p:tav tm="0">
                                          <p:val>
                                            <p:strVal val="#ppt_x"/>
                                          </p:val>
                                        </p:tav>
                                        <p:tav tm="100000">
                                          <p:val>
                                            <p:strVal val="#ppt_x"/>
                                          </p:val>
                                        </p:tav>
                                      </p:tavLst>
                                    </p:anim>
                                    <p:anim calcmode="lin" valueType="num">
                                      <p:cBhvr additive="base">
                                        <p:cTn id="134" dur="500" fill="hold"/>
                                        <p:tgtEl>
                                          <p:spTgt spid="12"/>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3"/>
                                        </p:tgtEl>
                                        <p:attrNameLst>
                                          <p:attrName>style.visibility</p:attrName>
                                        </p:attrNameLst>
                                      </p:cBhvr>
                                      <p:to>
                                        <p:strVal val="visible"/>
                                      </p:to>
                                    </p:set>
                                    <p:anim calcmode="lin" valueType="num">
                                      <p:cBhvr additive="base">
                                        <p:cTn id="137" dur="500" fill="hold"/>
                                        <p:tgtEl>
                                          <p:spTgt spid="53"/>
                                        </p:tgtEl>
                                        <p:attrNameLst>
                                          <p:attrName>ppt_x</p:attrName>
                                        </p:attrNameLst>
                                      </p:cBhvr>
                                      <p:tavLst>
                                        <p:tav tm="0">
                                          <p:val>
                                            <p:strVal val="#ppt_x"/>
                                          </p:val>
                                        </p:tav>
                                        <p:tav tm="100000">
                                          <p:val>
                                            <p:strVal val="#ppt_x"/>
                                          </p:val>
                                        </p:tav>
                                      </p:tavLst>
                                    </p:anim>
                                    <p:anim calcmode="lin" valueType="num">
                                      <p:cBhvr additive="base">
                                        <p:cTn id="13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iterate type="lt">
                                    <p:tmPct val="10000"/>
                                  </p:iterate>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44" grpId="0" animBg="1"/>
      <p:bldP spid="45" grpId="0" animBg="1"/>
      <p:bldP spid="46" grpId="0" animBg="1"/>
      <p:bldP spid="48" grpId="0" animBg="1"/>
      <p:bldP spid="50" grpId="0" animBg="1"/>
      <p:bldP spid="51" grpId="0" animBg="1"/>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06B6D69-0799-413D-BD0F-14967B69ED99}"/>
              </a:ext>
            </a:extLst>
          </p:cNvPr>
          <p:cNvGrpSpPr/>
          <p:nvPr/>
        </p:nvGrpSpPr>
        <p:grpSpPr>
          <a:xfrm>
            <a:off x="4640534" y="1793236"/>
            <a:ext cx="2879098" cy="635735"/>
            <a:chOff x="3131840" y="987574"/>
            <a:chExt cx="2880320" cy="648072"/>
          </a:xfrm>
        </p:grpSpPr>
        <p:sp>
          <p:nvSpPr>
            <p:cNvPr id="5" name="圆角矩形 2">
              <a:extLst>
                <a:ext uri="{FF2B5EF4-FFF2-40B4-BE49-F238E27FC236}">
                  <a16:creationId xmlns:a16="http://schemas.microsoft.com/office/drawing/2014/main" id="{D143826E-FB93-4FB2-9A4B-7E60354B0679}"/>
                </a:ext>
              </a:extLst>
            </p:cNvPr>
            <p:cNvSpPr/>
            <p:nvPr/>
          </p:nvSpPr>
          <p:spPr>
            <a:xfrm>
              <a:off x="3131840" y="987574"/>
              <a:ext cx="2880320" cy="64807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2">
                <a:solidFill>
                  <a:schemeClr val="bg1"/>
                </a:solidFill>
                <a:cs typeface="+mn-ea"/>
                <a:sym typeface="+mn-lt"/>
              </a:endParaRPr>
            </a:p>
          </p:txBody>
        </p:sp>
        <p:sp>
          <p:nvSpPr>
            <p:cNvPr id="6" name="TextBox 5">
              <a:extLst>
                <a:ext uri="{FF2B5EF4-FFF2-40B4-BE49-F238E27FC236}">
                  <a16:creationId xmlns:a16="http://schemas.microsoft.com/office/drawing/2014/main" id="{339E05E6-C8EF-454E-AD3B-AC339512DF39}"/>
                </a:ext>
              </a:extLst>
            </p:cNvPr>
            <p:cNvSpPr txBox="1"/>
            <p:nvPr/>
          </p:nvSpPr>
          <p:spPr>
            <a:xfrm>
              <a:off x="3790746" y="1080778"/>
              <a:ext cx="1550274" cy="512059"/>
            </a:xfrm>
            <a:prstGeom prst="rect">
              <a:avLst/>
            </a:prstGeom>
            <a:noFill/>
          </p:spPr>
          <p:txBody>
            <a:bodyPr wrap="none" rtlCol="0">
              <a:spAutoFit/>
            </a:bodyPr>
            <a:lstStyle/>
            <a:p>
              <a:r>
                <a:rPr lang="zh-CN" altLang="en-US" sz="2665" dirty="0">
                  <a:solidFill>
                    <a:schemeClr val="bg1"/>
                  </a:solidFill>
                  <a:cs typeface="+mn-ea"/>
                  <a:sym typeface="+mn-lt"/>
                </a:rPr>
                <a:t>第一部分</a:t>
              </a:r>
            </a:p>
          </p:txBody>
        </p:sp>
      </p:grpSp>
      <p:cxnSp>
        <p:nvCxnSpPr>
          <p:cNvPr id="7" name="直接连接符 6">
            <a:extLst>
              <a:ext uri="{FF2B5EF4-FFF2-40B4-BE49-F238E27FC236}">
                <a16:creationId xmlns:a16="http://schemas.microsoft.com/office/drawing/2014/main" id="{15EEDC6A-5514-4E9E-8479-34CC5B87F584}"/>
              </a:ext>
            </a:extLst>
          </p:cNvPr>
          <p:cNvCxnSpPr/>
          <p:nvPr/>
        </p:nvCxnSpPr>
        <p:spPr>
          <a:xfrm flipH="1">
            <a:off x="3136849" y="2985662"/>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0FF8C0-CA9E-48E2-853F-0915455B8ACA}"/>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84EFEA99-2CD9-4317-A3DD-68523F70ED75}"/>
              </a:ext>
            </a:extLst>
          </p:cNvPr>
          <p:cNvSpPr txBox="1"/>
          <p:nvPr/>
        </p:nvSpPr>
        <p:spPr>
          <a:xfrm>
            <a:off x="4082054" y="3273572"/>
            <a:ext cx="4011034" cy="748795"/>
          </a:xfrm>
          <a:prstGeom prst="rect">
            <a:avLst/>
          </a:prstGeom>
          <a:noFill/>
        </p:spPr>
        <p:txBody>
          <a:bodyPr wrap="none" rtlCol="0">
            <a:spAutoFit/>
          </a:bodyPr>
          <a:lstStyle/>
          <a:p>
            <a:pPr algn="ctr"/>
            <a:r>
              <a:rPr lang="zh-CN" altLang="en-US" sz="4266" b="1" dirty="0">
                <a:solidFill>
                  <a:srgbClr val="64D0D0"/>
                </a:solidFill>
                <a:cs typeface="+mn-ea"/>
                <a:sym typeface="+mn-lt"/>
              </a:rPr>
              <a:t>活动背景及意义</a:t>
            </a:r>
          </a:p>
        </p:txBody>
      </p:sp>
      <p:sp>
        <p:nvSpPr>
          <p:cNvPr id="10" name="矩形 9">
            <a:extLst>
              <a:ext uri="{FF2B5EF4-FFF2-40B4-BE49-F238E27FC236}">
                <a16:creationId xmlns:a16="http://schemas.microsoft.com/office/drawing/2014/main" id="{EA3622E6-FA54-4FEB-926D-0E3C2DE8F4CB}"/>
              </a:ext>
            </a:extLst>
          </p:cNvPr>
          <p:cNvSpPr/>
          <p:nvPr/>
        </p:nvSpPr>
        <p:spPr>
          <a:xfrm>
            <a:off x="2989006" y="1203521"/>
            <a:ext cx="5946902" cy="523220"/>
          </a:xfrm>
          <a:prstGeom prst="rect">
            <a:avLst/>
          </a:prstGeom>
        </p:spPr>
        <p:txBody>
          <a:bodyPr wrap="square">
            <a:spAutoFit/>
          </a:bodyPr>
          <a:lstStyle/>
          <a:p>
            <a:pPr algn="ctr"/>
            <a:r>
              <a:rPr lang="en-US" altLang="zh-CN" sz="2800" dirty="0">
                <a:solidFill>
                  <a:schemeClr val="bg1"/>
                </a:solidFill>
                <a:cs typeface="+mn-ea"/>
                <a:sym typeface="+mn-lt"/>
              </a:rPr>
              <a:t>First</a:t>
            </a:r>
            <a:endParaRPr lang="zh-CN" altLang="en-US" sz="2800" dirty="0">
              <a:solidFill>
                <a:schemeClr val="bg1"/>
              </a:solidFill>
              <a:cs typeface="+mn-ea"/>
              <a:sym typeface="+mn-lt"/>
            </a:endParaRPr>
          </a:p>
        </p:txBody>
      </p:sp>
      <p:sp>
        <p:nvSpPr>
          <p:cNvPr id="12" name="矩形 11">
            <a:extLst>
              <a:ext uri="{FF2B5EF4-FFF2-40B4-BE49-F238E27FC236}">
                <a16:creationId xmlns:a16="http://schemas.microsoft.com/office/drawing/2014/main" id="{C859FEEF-F94A-477F-9214-96F44A2248E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CFBA6F1A-34B3-4FA1-B210-E3077BF7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5755" flipH="1">
            <a:off x="956131" y="672223"/>
            <a:ext cx="1870768" cy="1680750"/>
          </a:xfrm>
          <a:prstGeom prst="rect">
            <a:avLst/>
          </a:prstGeom>
        </p:spPr>
      </p:pic>
      <p:pic>
        <p:nvPicPr>
          <p:cNvPr id="14" name="图片 13">
            <a:extLst>
              <a:ext uri="{FF2B5EF4-FFF2-40B4-BE49-F238E27FC236}">
                <a16:creationId xmlns:a16="http://schemas.microsoft.com/office/drawing/2014/main" id="{575FB11E-503C-4512-91BA-989FB4852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9644372" y="1655925"/>
            <a:ext cx="686542" cy="1151368"/>
          </a:xfrm>
          <a:prstGeom prst="rect">
            <a:avLst/>
          </a:prstGeom>
          <a:noFill/>
        </p:spPr>
      </p:pic>
      <p:pic>
        <p:nvPicPr>
          <p:cNvPr id="15" name="图片 14">
            <a:extLst>
              <a:ext uri="{FF2B5EF4-FFF2-40B4-BE49-F238E27FC236}">
                <a16:creationId xmlns:a16="http://schemas.microsoft.com/office/drawing/2014/main" id="{B76DB054-25B5-478F-B92C-55FE4C1A6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011793" flipH="1">
            <a:off x="9613998" y="4314018"/>
            <a:ext cx="979370" cy="2224030"/>
          </a:xfrm>
          <a:prstGeom prst="rect">
            <a:avLst/>
          </a:prstGeom>
          <a:noFill/>
        </p:spPr>
      </p:pic>
      <p:sp>
        <p:nvSpPr>
          <p:cNvPr id="16" name="星形: 五角 15">
            <a:extLst>
              <a:ext uri="{FF2B5EF4-FFF2-40B4-BE49-F238E27FC236}">
                <a16:creationId xmlns:a16="http://schemas.microsoft.com/office/drawing/2014/main" id="{AE15404C-792C-47D3-8A95-E9C198D3DC17}"/>
              </a:ext>
            </a:extLst>
          </p:cNvPr>
          <p:cNvSpPr/>
          <p:nvPr/>
        </p:nvSpPr>
        <p:spPr>
          <a:xfrm rot="2547906">
            <a:off x="4918961" y="5640493"/>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a:extLst>
              <a:ext uri="{FF2B5EF4-FFF2-40B4-BE49-F238E27FC236}">
                <a16:creationId xmlns:a16="http://schemas.microsoft.com/office/drawing/2014/main" id="{634F6172-B62F-4F7C-AB28-702FA15BD1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6" t="62784" r="92308"/>
          <a:stretch/>
        </p:blipFill>
        <p:spPr>
          <a:xfrm rot="19277378">
            <a:off x="1863592" y="4783931"/>
            <a:ext cx="461653" cy="311580"/>
          </a:xfrm>
          <a:prstGeom prst="rect">
            <a:avLst/>
          </a:prstGeom>
        </p:spPr>
      </p:pic>
      <p:sp>
        <p:nvSpPr>
          <p:cNvPr id="18" name="星形: 五角 17">
            <a:extLst>
              <a:ext uri="{FF2B5EF4-FFF2-40B4-BE49-F238E27FC236}">
                <a16:creationId xmlns:a16="http://schemas.microsoft.com/office/drawing/2014/main" id="{5A551A93-232E-4DD1-8E14-9C6387FC9887}"/>
              </a:ext>
            </a:extLst>
          </p:cNvPr>
          <p:cNvSpPr/>
          <p:nvPr/>
        </p:nvSpPr>
        <p:spPr>
          <a:xfrm rot="2547906">
            <a:off x="7632953" y="343190"/>
            <a:ext cx="654153" cy="589854"/>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矩形 18">
            <a:extLst>
              <a:ext uri="{FF2B5EF4-FFF2-40B4-BE49-F238E27FC236}">
                <a16:creationId xmlns:a16="http://schemas.microsoft.com/office/drawing/2014/main" id="{EA3622E6-FA54-4FEB-926D-0E3C2DE8F4CB}"/>
              </a:ext>
            </a:extLst>
          </p:cNvPr>
          <p:cNvSpPr/>
          <p:nvPr/>
        </p:nvSpPr>
        <p:spPr>
          <a:xfrm>
            <a:off x="3136849" y="4688556"/>
            <a:ext cx="5946902" cy="523220"/>
          </a:xfrm>
          <a:prstGeom prst="rect">
            <a:avLst/>
          </a:prstGeom>
        </p:spPr>
        <p:txBody>
          <a:bodyPr wrap="square">
            <a:spAutoFit/>
          </a:bodyPr>
          <a:lstStyle/>
          <a:p>
            <a:pPr algn="ctr"/>
            <a:r>
              <a:rPr lang="en-US" altLang="zh-CN" sz="2800" dirty="0">
                <a:solidFill>
                  <a:schemeClr val="accent2">
                    <a:lumMod val="20000"/>
                    <a:lumOff val="80000"/>
                  </a:schemeClr>
                </a:solidFill>
                <a:cs typeface="+mn-ea"/>
                <a:sym typeface="+mn-lt"/>
              </a:rPr>
              <a:t>Activity background and meaning</a:t>
            </a:r>
            <a:endParaRPr lang="zh-CN" altLang="en-US" sz="2800" dirty="0">
              <a:solidFill>
                <a:schemeClr val="accent2">
                  <a:lumMod val="20000"/>
                  <a:lumOff val="80000"/>
                </a:schemeClr>
              </a:solidFill>
              <a:cs typeface="+mn-ea"/>
              <a:sym typeface="+mn-lt"/>
            </a:endParaRPr>
          </a:p>
        </p:txBody>
      </p:sp>
    </p:spTree>
    <p:extLst>
      <p:ext uri="{BB962C8B-B14F-4D97-AF65-F5344CB8AC3E}">
        <p14:creationId xmlns:p14="http://schemas.microsoft.com/office/powerpoint/2010/main" val="4221068196"/>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800"/>
                            </p:stCondLst>
                            <p:childTnLst>
                              <p:par>
                                <p:cTn id="17" presetID="10" presetClass="entr" presetSubtype="0" fill="hold"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3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8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861" y="5650450"/>
            <a:ext cx="1507652" cy="794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8703" y="5618161"/>
            <a:ext cx="1570656" cy="804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8699" y="5634867"/>
            <a:ext cx="1492027" cy="8410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010" y="5650450"/>
            <a:ext cx="1553533" cy="8217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163" y="5631137"/>
            <a:ext cx="1610354" cy="812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559" y="5631137"/>
            <a:ext cx="1507652" cy="7538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Shape 121">
            <a:extLst>
              <a:ext uri="{FF2B5EF4-FFF2-40B4-BE49-F238E27FC236}">
                <a16:creationId xmlns:a16="http://schemas.microsoft.com/office/drawing/2014/main" id="{45BE7D2B-1EDB-4E15-A4DE-0A67F3EF6828}"/>
              </a:ext>
            </a:extLst>
          </p:cNvPr>
          <p:cNvSpPr/>
          <p:nvPr/>
        </p:nvSpPr>
        <p:spPr>
          <a:xfrm>
            <a:off x="277140" y="198607"/>
            <a:ext cx="5500377" cy="698267"/>
          </a:xfrm>
          <a:prstGeom prst="rect">
            <a:avLst/>
          </a:prstGeom>
          <a:ln w="38100">
            <a:solidFill>
              <a:schemeClr val="accent2"/>
            </a:solidFill>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stStyle>
          <a:p>
            <a:r>
              <a:rPr lang="zh-CN" altLang="en-US" sz="3600" b="1" dirty="0">
                <a:solidFill>
                  <a:srgbClr val="64D0D0"/>
                </a:solidFill>
                <a:cs typeface="+mn-ea"/>
                <a:sym typeface="+mn-lt"/>
              </a:rPr>
              <a:t>活动背景 </a:t>
            </a:r>
            <a:r>
              <a:rPr lang="en-US" altLang="zh-CN" sz="3600" b="1" dirty="0">
                <a:solidFill>
                  <a:srgbClr val="64D0D0"/>
                </a:solidFill>
                <a:cs typeface="+mn-ea"/>
                <a:sym typeface="+mn-lt"/>
              </a:rPr>
              <a:t>(Activity </a:t>
            </a:r>
            <a:r>
              <a:rPr lang="en-US" altLang="zh-CN" sz="3600" b="1" dirty="0">
                <a:solidFill>
                  <a:srgbClr val="64D0D0"/>
                </a:solidFill>
                <a:effectLst>
                  <a:outerShdw blurRad="50800" dist="50800" algn="ctr" rotWithShape="0">
                    <a:srgbClr val="000000">
                      <a:alpha val="43137"/>
                    </a:srgbClr>
                  </a:outerShdw>
                </a:effectLst>
                <a:cs typeface="+mn-ea"/>
                <a:sym typeface="+mn-lt"/>
              </a:rPr>
              <a:t>background</a:t>
            </a:r>
            <a:r>
              <a:rPr lang="en-US" altLang="zh-CN" sz="3600" b="1" dirty="0">
                <a:solidFill>
                  <a:srgbClr val="64D0D0"/>
                </a:solidFill>
                <a:cs typeface="+mn-ea"/>
                <a:sym typeface="+mn-lt"/>
              </a:rPr>
              <a:t>)</a:t>
            </a:r>
          </a:p>
        </p:txBody>
      </p:sp>
      <p:sp>
        <p:nvSpPr>
          <p:cNvPr id="29" name="文本框 28"/>
          <p:cNvSpPr txBox="1"/>
          <p:nvPr/>
        </p:nvSpPr>
        <p:spPr>
          <a:xfrm>
            <a:off x="107760" y="1283078"/>
            <a:ext cx="11976479" cy="4678204"/>
          </a:xfrm>
          <a:prstGeom prst="rect">
            <a:avLst/>
          </a:prstGeom>
          <a:noFill/>
          <a:ln>
            <a:noFill/>
          </a:ln>
        </p:spPr>
        <p:txBody>
          <a:bodyPr wrap="square" rtlCol="0">
            <a:spAutoFit/>
          </a:bodyPr>
          <a:lstStyle/>
          <a:p>
            <a:r>
              <a:rPr lang="zh-CN" altLang="en-US" b="1" dirty="0">
                <a:solidFill>
                  <a:srgbClr val="64D0D0"/>
                </a:solidFill>
                <a:latin typeface="华文仿宋" panose="02010600040101010101" pitchFamily="2" charset="-122"/>
                <a:ea typeface="华文仿宋" panose="02010600040101010101" pitchFamily="2" charset="-122"/>
              </a:rPr>
              <a:t>             </a:t>
            </a:r>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随着国际教育逐渐变得流行和潮流化，我校国际学院为注重培养学生的国际视野和英语交流能力。国际学院承担着</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南方学院国际合作与交流项目的研究、开发与拓展的人物，致力于为学校搭建国际交流的平台，引进国际化的教学资源，培养国际化的人才，为学院的国际化服务。</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        目前，国际学院与英国、美国、瑞士、加拿大、新西兰、日本、台湾等国家和地区的知名院校建立了良好的合作关系，并与合作院校实施学分接轨，为学生获取双重教育资历、留学海外提供了优越平台。</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endParaRPr lang="en-US" altLang="zh-CN" sz="2800" dirty="0">
              <a:solidFill>
                <a:srgbClr val="64D0D0"/>
              </a:solidFill>
            </a:endParaRPr>
          </a:p>
          <a:p>
            <a:endParaRPr lang="zh-CN" altLang="en-US" dirty="0">
              <a:solidFill>
                <a:srgbClr val="64D0D0"/>
              </a:solidFill>
            </a:endParaRPr>
          </a:p>
        </p:txBody>
      </p:sp>
    </p:spTree>
    <p:extLst>
      <p:ext uri="{BB962C8B-B14F-4D97-AF65-F5344CB8AC3E}">
        <p14:creationId xmlns:p14="http://schemas.microsoft.com/office/powerpoint/2010/main" val="3510571081"/>
      </p:ext>
    </p:extLst>
  </p:cSld>
  <p:clrMapOvr>
    <a:masterClrMapping/>
  </p:clrMapOvr>
  <mc:AlternateContent xmlns:mc="http://schemas.openxmlformats.org/markup-compatibility/2006" xmlns:p14="http://schemas.microsoft.com/office/powerpoint/2010/main">
    <mc:Choice Requires="p14">
      <p:transition spd="slow" p14:dur="1400" advTm="9500">
        <p14:ripple/>
      </p:transition>
    </mc:Choice>
    <mc:Fallback xmlns="">
      <p:transition spd="slow" advTm="9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121">
            <a:extLst>
              <a:ext uri="{FF2B5EF4-FFF2-40B4-BE49-F238E27FC236}">
                <a16:creationId xmlns:a16="http://schemas.microsoft.com/office/drawing/2014/main" id="{45BE7D2B-1EDB-4E15-A4DE-0A67F3EF6828}"/>
              </a:ext>
            </a:extLst>
          </p:cNvPr>
          <p:cNvSpPr/>
          <p:nvPr/>
        </p:nvSpPr>
        <p:spPr>
          <a:xfrm>
            <a:off x="330149" y="356053"/>
            <a:ext cx="5527311" cy="698267"/>
          </a:xfrm>
          <a:prstGeom prst="rect">
            <a:avLst/>
          </a:prstGeom>
          <a:ln w="38100">
            <a:solidFill>
              <a:schemeClr val="accent2"/>
            </a:solidFill>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lgn="l"/>
          </a:lstStyle>
          <a:p>
            <a:r>
              <a:rPr lang="zh-CN" altLang="en-US" sz="3600" b="1" dirty="0">
                <a:solidFill>
                  <a:srgbClr val="64D0D0"/>
                </a:solidFill>
                <a:cs typeface="+mn-ea"/>
                <a:sym typeface="+mn-lt"/>
              </a:rPr>
              <a:t>活动意义 </a:t>
            </a:r>
            <a:r>
              <a:rPr lang="en-US" altLang="zh-CN" sz="3600" b="1" dirty="0">
                <a:solidFill>
                  <a:srgbClr val="64D0D0"/>
                </a:solidFill>
                <a:cs typeface="+mn-ea"/>
                <a:sym typeface="+mn-lt"/>
              </a:rPr>
              <a:t>(Activity background)</a:t>
            </a:r>
          </a:p>
        </p:txBody>
      </p:sp>
      <p:sp>
        <p:nvSpPr>
          <p:cNvPr id="3" name="文本框 2"/>
          <p:cNvSpPr txBox="1"/>
          <p:nvPr/>
        </p:nvSpPr>
        <p:spPr>
          <a:xfrm>
            <a:off x="145944" y="2266306"/>
            <a:ext cx="11900111" cy="3970318"/>
          </a:xfrm>
          <a:prstGeom prst="rect">
            <a:avLst/>
          </a:prstGeom>
          <a:noFill/>
          <a:ln>
            <a:noFill/>
          </a:ln>
        </p:spPr>
        <p:txBody>
          <a:bodyPr wrap="square" rtlCol="0">
            <a:spAutoFit/>
          </a:bodyPr>
          <a:lstStyle/>
          <a:p>
            <a:r>
              <a:rPr lang="zh-CN" altLang="en-US" sz="2800" b="1" dirty="0">
                <a:solidFill>
                  <a:srgbClr val="64D0D0"/>
                </a:solidFill>
                <a:latin typeface="华文仿宋" panose="02010600040101010101" pitchFamily="2" charset="-122"/>
                <a:ea typeface="华文仿宋" panose="02010600040101010101" pitchFamily="2" charset="-122"/>
              </a:rPr>
              <a:t>        </a:t>
            </a:r>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为迎合教育国际化趋势及国际办学潮流，增强我校师生对各国优秀文化的了解、提高办学水品层次、搭建各国之间</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友谊的沟通桥梁，为此，中山大学南方学院将与多所公立大学合作开展国际文化音乐活动，加强国际办学的影响力。</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r>
              <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rPr>
              <a:t> </a:t>
            </a:r>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①     是响应了学校领导加强国际合作办学和搞活学校国际化办学氛围的号召。</a:t>
            </a:r>
            <a:endParaRPr lang="en-US" altLang="zh-CN" sz="2800" b="1" dirty="0">
              <a:solidFill>
                <a:schemeClr val="accent2">
                  <a:lumMod val="20000"/>
                  <a:lumOff val="80000"/>
                </a:schemeClr>
              </a:solidFill>
              <a:latin typeface="华文仿宋" panose="02010600040101010101" pitchFamily="2" charset="-122"/>
              <a:ea typeface="华文仿宋" panose="02010600040101010101" pitchFamily="2" charset="-122"/>
            </a:endParaRPr>
          </a:p>
          <a:p>
            <a:r>
              <a:rPr lang="zh-CN" altLang="en-US" sz="2800" b="1" dirty="0">
                <a:solidFill>
                  <a:schemeClr val="accent2">
                    <a:lumMod val="20000"/>
                    <a:lumOff val="80000"/>
                  </a:schemeClr>
                </a:solidFill>
                <a:latin typeface="华文仿宋" panose="02010600040101010101" pitchFamily="2" charset="-122"/>
                <a:ea typeface="华文仿宋" panose="02010600040101010101" pitchFamily="2" charset="-122"/>
              </a:rPr>
              <a:t> ②     是希望把分散的国际合作办学集中，为学生提供更多的优秀国际信息平台。</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3345" y="349822"/>
            <a:ext cx="1578506" cy="1408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22602051"/>
      </p:ext>
    </p:extLst>
  </p:cSld>
  <p:clrMapOvr>
    <a:masterClrMapping/>
  </p:clrMapOvr>
  <mc:AlternateContent xmlns:mc="http://schemas.openxmlformats.org/markup-compatibility/2006" xmlns:p14="http://schemas.microsoft.com/office/powerpoint/2010/main">
    <mc:Choice Requires="p14">
      <p:transition spd="slow" p14:dur="1400" advTm="9500">
        <p14:ripple/>
      </p:transition>
    </mc:Choice>
    <mc:Fallback xmlns="">
      <p:transition spd="slow" advTm="9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859FEEF-F94A-477F-9214-96F44A2248E3}"/>
              </a:ext>
            </a:extLst>
          </p:cNvPr>
          <p:cNvSpPr/>
          <p:nvPr/>
        </p:nvSpPr>
        <p:spPr>
          <a:xfrm>
            <a:off x="397233" y="191690"/>
            <a:ext cx="11429809" cy="6353487"/>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3"/>
          <a:stretch>
            <a:fillRect/>
          </a:stretch>
        </p:blipFill>
        <p:spPr>
          <a:xfrm>
            <a:off x="2710604" y="1457867"/>
            <a:ext cx="8671425" cy="486738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43" y="5447297"/>
            <a:ext cx="1533525" cy="85725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42" y="4234447"/>
            <a:ext cx="1533525" cy="85725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069" y="2923989"/>
            <a:ext cx="1533525" cy="857250"/>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542" y="1613531"/>
            <a:ext cx="1524000" cy="857250"/>
          </a:xfrm>
          <a:prstGeom prst="rect">
            <a:avLst/>
          </a:prstGeom>
        </p:spPr>
      </p:pic>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121" y="380695"/>
            <a:ext cx="1533525" cy="857250"/>
          </a:xfrm>
          <a:prstGeom prst="rect">
            <a:avLst/>
          </a:prstGeom>
        </p:spPr>
      </p:pic>
      <p:pic>
        <p:nvPicPr>
          <p:cNvPr id="24" name="图片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9309" y="380695"/>
            <a:ext cx="1524000" cy="857250"/>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8599" y="380695"/>
            <a:ext cx="1524000" cy="857250"/>
          </a:xfrm>
          <a:prstGeom prst="rect">
            <a:avLst/>
          </a:prstGeom>
        </p:spPr>
      </p:pic>
      <p:pic>
        <p:nvPicPr>
          <p:cNvPr id="26" name="图片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6262" y="380695"/>
            <a:ext cx="1533525" cy="857250"/>
          </a:xfrm>
          <a:prstGeom prst="rect">
            <a:avLst/>
          </a:prstGeom>
        </p:spPr>
      </p:pic>
      <p:pic>
        <p:nvPicPr>
          <p:cNvPr id="27" name="图片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9282" y="380695"/>
            <a:ext cx="1533525" cy="857250"/>
          </a:xfrm>
          <a:prstGeom prst="rect">
            <a:avLst/>
          </a:prstGeom>
        </p:spPr>
      </p:pic>
    </p:spTree>
    <p:extLst>
      <p:ext uri="{BB962C8B-B14F-4D97-AF65-F5344CB8AC3E}">
        <p14:creationId xmlns:p14="http://schemas.microsoft.com/office/powerpoint/2010/main" val="2143171757"/>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06B6D69-0799-413D-BD0F-14967B69ED99}"/>
              </a:ext>
            </a:extLst>
          </p:cNvPr>
          <p:cNvGrpSpPr/>
          <p:nvPr/>
        </p:nvGrpSpPr>
        <p:grpSpPr>
          <a:xfrm>
            <a:off x="4640534" y="1793236"/>
            <a:ext cx="2879098" cy="635735"/>
            <a:chOff x="3131840" y="987574"/>
            <a:chExt cx="2880320" cy="648072"/>
          </a:xfrm>
        </p:grpSpPr>
        <p:sp>
          <p:nvSpPr>
            <p:cNvPr id="5" name="圆角矩形 2">
              <a:extLst>
                <a:ext uri="{FF2B5EF4-FFF2-40B4-BE49-F238E27FC236}">
                  <a16:creationId xmlns:a16="http://schemas.microsoft.com/office/drawing/2014/main" id="{D143826E-FB93-4FB2-9A4B-7E60354B0679}"/>
                </a:ext>
              </a:extLst>
            </p:cNvPr>
            <p:cNvSpPr/>
            <p:nvPr/>
          </p:nvSpPr>
          <p:spPr>
            <a:xfrm>
              <a:off x="3131840" y="987574"/>
              <a:ext cx="2880320" cy="64807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2">
                <a:solidFill>
                  <a:schemeClr val="bg1"/>
                </a:solidFill>
                <a:cs typeface="+mn-ea"/>
                <a:sym typeface="+mn-lt"/>
              </a:endParaRPr>
            </a:p>
          </p:txBody>
        </p:sp>
        <p:sp>
          <p:nvSpPr>
            <p:cNvPr id="6" name="TextBox 5">
              <a:extLst>
                <a:ext uri="{FF2B5EF4-FFF2-40B4-BE49-F238E27FC236}">
                  <a16:creationId xmlns:a16="http://schemas.microsoft.com/office/drawing/2014/main" id="{339E05E6-C8EF-454E-AD3B-AC339512DF39}"/>
                </a:ext>
              </a:extLst>
            </p:cNvPr>
            <p:cNvSpPr txBox="1"/>
            <p:nvPr/>
          </p:nvSpPr>
          <p:spPr>
            <a:xfrm>
              <a:off x="3790746" y="1080778"/>
              <a:ext cx="1551082" cy="512195"/>
            </a:xfrm>
            <a:prstGeom prst="rect">
              <a:avLst/>
            </a:prstGeom>
            <a:noFill/>
          </p:spPr>
          <p:txBody>
            <a:bodyPr wrap="none" rtlCol="0">
              <a:spAutoFit/>
            </a:bodyPr>
            <a:lstStyle/>
            <a:p>
              <a:r>
                <a:rPr lang="zh-CN" altLang="en-US" sz="2665" dirty="0">
                  <a:solidFill>
                    <a:schemeClr val="bg1"/>
                  </a:solidFill>
                  <a:cs typeface="+mn-ea"/>
                  <a:sym typeface="+mn-lt"/>
                </a:rPr>
                <a:t>第二部分</a:t>
              </a:r>
            </a:p>
          </p:txBody>
        </p:sp>
      </p:grpSp>
      <p:cxnSp>
        <p:nvCxnSpPr>
          <p:cNvPr id="7" name="直接连接符 6">
            <a:extLst>
              <a:ext uri="{FF2B5EF4-FFF2-40B4-BE49-F238E27FC236}">
                <a16:creationId xmlns:a16="http://schemas.microsoft.com/office/drawing/2014/main" id="{15EEDC6A-5514-4E9E-8479-34CC5B87F584}"/>
              </a:ext>
            </a:extLst>
          </p:cNvPr>
          <p:cNvCxnSpPr/>
          <p:nvPr/>
        </p:nvCxnSpPr>
        <p:spPr>
          <a:xfrm flipH="1">
            <a:off x="3136849" y="2985662"/>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0FF8C0-CA9E-48E2-853F-0915455B8ACA}"/>
              </a:ext>
            </a:extLst>
          </p:cNvPr>
          <p:cNvCxnSpPr/>
          <p:nvPr/>
        </p:nvCxnSpPr>
        <p:spPr>
          <a:xfrm flipH="1">
            <a:off x="3136849" y="4329241"/>
            <a:ext cx="59183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84EFEA99-2CD9-4317-A3DD-68523F70ED75}"/>
              </a:ext>
            </a:extLst>
          </p:cNvPr>
          <p:cNvSpPr txBox="1"/>
          <p:nvPr/>
        </p:nvSpPr>
        <p:spPr>
          <a:xfrm>
            <a:off x="4028767" y="3039489"/>
            <a:ext cx="4134465" cy="984885"/>
          </a:xfrm>
          <a:prstGeom prst="rect">
            <a:avLst/>
          </a:prstGeom>
          <a:noFill/>
        </p:spPr>
        <p:txBody>
          <a:bodyPr wrap="none" rtlCol="0">
            <a:spAutoFit/>
          </a:bodyPr>
          <a:lstStyle/>
          <a:p>
            <a:pPr>
              <a:lnSpc>
                <a:spcPct val="150000"/>
              </a:lnSpc>
            </a:pPr>
            <a:r>
              <a:rPr lang="zh-CN" altLang="en-US" sz="4400" b="1" dirty="0">
                <a:solidFill>
                  <a:srgbClr val="64D0D0"/>
                </a:solidFill>
                <a:cs typeface="+mn-ea"/>
                <a:sym typeface="+mn-lt"/>
              </a:rPr>
              <a:t>活动流程及地点</a:t>
            </a:r>
            <a:endParaRPr lang="en-US" altLang="zh-CN" sz="4400" b="1" dirty="0">
              <a:solidFill>
                <a:srgbClr val="64D0D0"/>
              </a:solidFill>
              <a:cs typeface="+mn-ea"/>
              <a:sym typeface="+mn-lt"/>
            </a:endParaRPr>
          </a:p>
        </p:txBody>
      </p:sp>
      <p:sp>
        <p:nvSpPr>
          <p:cNvPr id="10" name="矩形 9">
            <a:extLst>
              <a:ext uri="{FF2B5EF4-FFF2-40B4-BE49-F238E27FC236}">
                <a16:creationId xmlns:a16="http://schemas.microsoft.com/office/drawing/2014/main" id="{EA3622E6-FA54-4FEB-926D-0E3C2DE8F4CB}"/>
              </a:ext>
            </a:extLst>
          </p:cNvPr>
          <p:cNvSpPr/>
          <p:nvPr/>
        </p:nvSpPr>
        <p:spPr>
          <a:xfrm>
            <a:off x="3244643" y="4541544"/>
            <a:ext cx="5542984" cy="523220"/>
          </a:xfrm>
          <a:prstGeom prst="rect">
            <a:avLst/>
          </a:prstGeom>
        </p:spPr>
        <p:txBody>
          <a:bodyPr wrap="square">
            <a:spAutoFit/>
          </a:bodyPr>
          <a:lstStyle/>
          <a:p>
            <a:pPr algn="ctr"/>
            <a:r>
              <a:rPr lang="en-US" altLang="zh-CN" sz="2800" dirty="0">
                <a:solidFill>
                  <a:schemeClr val="bg1"/>
                </a:solidFill>
                <a:cs typeface="+mn-ea"/>
                <a:sym typeface="+mn-lt"/>
              </a:rPr>
              <a:t>Activity process and location</a:t>
            </a:r>
            <a:endParaRPr lang="zh-CN" altLang="en-US" sz="2800" dirty="0">
              <a:solidFill>
                <a:schemeClr val="bg1"/>
              </a:solidFill>
              <a:cs typeface="+mn-ea"/>
              <a:sym typeface="+mn-lt"/>
            </a:endParaRPr>
          </a:p>
        </p:txBody>
      </p:sp>
      <p:sp>
        <p:nvSpPr>
          <p:cNvPr id="12" name="矩形 11">
            <a:extLst>
              <a:ext uri="{FF2B5EF4-FFF2-40B4-BE49-F238E27FC236}">
                <a16:creationId xmlns:a16="http://schemas.microsoft.com/office/drawing/2014/main" id="{C859FEEF-F94A-477F-9214-96F44A2248E3}"/>
              </a:ext>
            </a:extLst>
          </p:cNvPr>
          <p:cNvSpPr/>
          <p:nvPr/>
        </p:nvSpPr>
        <p:spPr>
          <a:xfrm>
            <a:off x="493486" y="263881"/>
            <a:ext cx="11205029" cy="6330238"/>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CFBA6F1A-34B3-4FA1-B210-E3077BF7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5755" flipH="1">
            <a:off x="956131" y="672223"/>
            <a:ext cx="1870768" cy="1680750"/>
          </a:xfrm>
          <a:prstGeom prst="rect">
            <a:avLst/>
          </a:prstGeom>
        </p:spPr>
      </p:pic>
      <p:pic>
        <p:nvPicPr>
          <p:cNvPr id="14" name="图片 13">
            <a:extLst>
              <a:ext uri="{FF2B5EF4-FFF2-40B4-BE49-F238E27FC236}">
                <a16:creationId xmlns:a16="http://schemas.microsoft.com/office/drawing/2014/main" id="{575FB11E-503C-4512-91BA-989FB4852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63263" flipH="1">
            <a:off x="9644372" y="1655925"/>
            <a:ext cx="686542" cy="1151368"/>
          </a:xfrm>
          <a:prstGeom prst="rect">
            <a:avLst/>
          </a:prstGeom>
          <a:noFill/>
        </p:spPr>
      </p:pic>
      <p:pic>
        <p:nvPicPr>
          <p:cNvPr id="15" name="图片 14">
            <a:extLst>
              <a:ext uri="{FF2B5EF4-FFF2-40B4-BE49-F238E27FC236}">
                <a16:creationId xmlns:a16="http://schemas.microsoft.com/office/drawing/2014/main" id="{B76DB054-25B5-478F-B92C-55FE4C1A6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011793" flipH="1">
            <a:off x="9613998" y="4314018"/>
            <a:ext cx="979370" cy="2224030"/>
          </a:xfrm>
          <a:prstGeom prst="rect">
            <a:avLst/>
          </a:prstGeom>
          <a:noFill/>
        </p:spPr>
      </p:pic>
      <p:sp>
        <p:nvSpPr>
          <p:cNvPr id="16" name="星形: 五角 15">
            <a:extLst>
              <a:ext uri="{FF2B5EF4-FFF2-40B4-BE49-F238E27FC236}">
                <a16:creationId xmlns:a16="http://schemas.microsoft.com/office/drawing/2014/main" id="{AE15404C-792C-47D3-8A95-E9C198D3DC17}"/>
              </a:ext>
            </a:extLst>
          </p:cNvPr>
          <p:cNvSpPr/>
          <p:nvPr/>
        </p:nvSpPr>
        <p:spPr>
          <a:xfrm rot="2547906">
            <a:off x="4918961" y="5640493"/>
            <a:ext cx="419091" cy="377897"/>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a:extLst>
              <a:ext uri="{FF2B5EF4-FFF2-40B4-BE49-F238E27FC236}">
                <a16:creationId xmlns:a16="http://schemas.microsoft.com/office/drawing/2014/main" id="{634F6172-B62F-4F7C-AB28-702FA15BD1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6" t="62784" r="92308"/>
          <a:stretch/>
        </p:blipFill>
        <p:spPr>
          <a:xfrm rot="19277378">
            <a:off x="1863592" y="4783931"/>
            <a:ext cx="461653" cy="311580"/>
          </a:xfrm>
          <a:prstGeom prst="rect">
            <a:avLst/>
          </a:prstGeom>
        </p:spPr>
      </p:pic>
      <p:sp>
        <p:nvSpPr>
          <p:cNvPr id="18" name="星形: 五角 17">
            <a:extLst>
              <a:ext uri="{FF2B5EF4-FFF2-40B4-BE49-F238E27FC236}">
                <a16:creationId xmlns:a16="http://schemas.microsoft.com/office/drawing/2014/main" id="{5A551A93-232E-4DD1-8E14-9C6387FC9887}"/>
              </a:ext>
            </a:extLst>
          </p:cNvPr>
          <p:cNvSpPr/>
          <p:nvPr/>
        </p:nvSpPr>
        <p:spPr>
          <a:xfrm rot="2547906">
            <a:off x="7632953" y="343190"/>
            <a:ext cx="654153" cy="589854"/>
          </a:xfrm>
          <a:prstGeom prst="star5">
            <a:avLst>
              <a:gd name="adj" fmla="val 29852"/>
              <a:gd name="hf" fmla="val 105146"/>
              <a:gd name="vf" fmla="val 110557"/>
            </a:avLst>
          </a:prstGeom>
          <a:noFill/>
          <a:ln w="5715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5569265" y="1216190"/>
            <a:ext cx="1010213" cy="523220"/>
          </a:xfrm>
          <a:prstGeom prst="rect">
            <a:avLst/>
          </a:prstGeom>
          <a:noFill/>
        </p:spPr>
        <p:txBody>
          <a:bodyPr wrap="none" rtlCol="0">
            <a:spAutoFit/>
          </a:bodyPr>
          <a:lstStyle/>
          <a:p>
            <a:r>
              <a:rPr lang="en-US" altLang="zh-CN" sz="2800" dirty="0">
                <a:solidFill>
                  <a:schemeClr val="bg1"/>
                </a:solidFill>
              </a:rPr>
              <a:t>Second</a:t>
            </a:r>
            <a:endParaRPr lang="zh-CN" altLang="en-US" sz="2800" dirty="0">
              <a:solidFill>
                <a:schemeClr val="bg1"/>
              </a:solidFill>
            </a:endParaRPr>
          </a:p>
        </p:txBody>
      </p:sp>
    </p:spTree>
    <p:extLst>
      <p:ext uri="{BB962C8B-B14F-4D97-AF65-F5344CB8AC3E}">
        <p14:creationId xmlns:p14="http://schemas.microsoft.com/office/powerpoint/2010/main" val="1854859743"/>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800"/>
                            </p:stCondLst>
                            <p:childTnLst>
                              <p:par>
                                <p:cTn id="17" presetID="10" presetClass="entr" presetSubtype="0" fill="hold"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3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9000" contrast="36000"/>
                    </a14:imgEffect>
                  </a14:imgLayer>
                </a14:imgProps>
              </a:ext>
              <a:ext uri="{28A0092B-C50C-407E-A947-70E740481C1C}">
                <a14:useLocalDpi xmlns:a14="http://schemas.microsoft.com/office/drawing/2010/main" val="0"/>
              </a:ext>
            </a:extLst>
          </a:blip>
          <a:stretch>
            <a:fillRect/>
          </a:stretch>
        </p:blipFill>
        <p:spPr>
          <a:xfrm>
            <a:off x="5543485" y="-1"/>
            <a:ext cx="6305581" cy="6387711"/>
          </a:xfrm>
          <a:prstGeom prst="rect">
            <a:avLst/>
          </a:prstGeom>
          <a:noFill/>
        </p:spPr>
      </p:pic>
      <p:sp>
        <p:nvSpPr>
          <p:cNvPr id="2" name="文本框 1"/>
          <p:cNvSpPr txBox="1"/>
          <p:nvPr/>
        </p:nvSpPr>
        <p:spPr>
          <a:xfrm>
            <a:off x="456711" y="721737"/>
            <a:ext cx="5388402" cy="646331"/>
          </a:xfrm>
          <a:prstGeom prst="rect">
            <a:avLst/>
          </a:prstGeom>
          <a:noFill/>
        </p:spPr>
        <p:txBody>
          <a:bodyPr wrap="square" rtlCol="0">
            <a:spAutoFit/>
          </a:bodyPr>
          <a:lstStyle/>
          <a:p>
            <a:r>
              <a:rPr lang="zh-CN" altLang="en-US" sz="3600" b="1" dirty="0">
                <a:solidFill>
                  <a:srgbClr val="64D0D0"/>
                </a:solidFill>
                <a:latin typeface="方正舒体" panose="02010601030101010101" pitchFamily="2" charset="-122"/>
                <a:ea typeface="方正舒体" panose="02010601030101010101" pitchFamily="2" charset="-122"/>
              </a:rPr>
              <a:t>活动地点</a:t>
            </a:r>
            <a:r>
              <a:rPr lang="en-US" altLang="zh-CN" sz="3600" b="1" dirty="0">
                <a:solidFill>
                  <a:srgbClr val="64D0D0"/>
                </a:solidFill>
                <a:latin typeface="方正舒体" panose="02010601030101010101" pitchFamily="2" charset="-122"/>
                <a:ea typeface="方正舒体" panose="02010601030101010101" pitchFamily="2" charset="-122"/>
              </a:rPr>
              <a:t>:</a:t>
            </a:r>
            <a:r>
              <a:rPr lang="zh-CN" altLang="en-US" sz="3600" b="1" dirty="0">
                <a:solidFill>
                  <a:srgbClr val="FFC000"/>
                </a:solidFill>
                <a:latin typeface="方正舒体" panose="02010601030101010101" pitchFamily="2" charset="-122"/>
                <a:ea typeface="方正舒体" panose="02010601030101010101" pitchFamily="2" charset="-122"/>
              </a:rPr>
              <a:t>中大南方大礼堂</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014" y="1887242"/>
            <a:ext cx="5099787" cy="3393676"/>
          </a:xfrm>
          <a:prstGeom prst="ellipse">
            <a:avLst/>
          </a:prstGeom>
          <a:ln>
            <a:noFill/>
          </a:ln>
          <a:effectLst>
            <a:softEdge rad="112500"/>
          </a:effectLst>
        </p:spPr>
      </p:pic>
      <p:sp>
        <p:nvSpPr>
          <p:cNvPr id="9" name="文本框 8"/>
          <p:cNvSpPr txBox="1"/>
          <p:nvPr/>
        </p:nvSpPr>
        <p:spPr>
          <a:xfrm>
            <a:off x="6642830" y="468101"/>
            <a:ext cx="4371710" cy="461665"/>
          </a:xfrm>
          <a:prstGeom prst="rect">
            <a:avLst/>
          </a:prstGeom>
          <a:noFill/>
        </p:spPr>
        <p:txBody>
          <a:bodyPr wrap="none" rtlCol="0">
            <a:spAutoFit/>
          </a:bodyPr>
          <a:lstStyle/>
          <a:p>
            <a:r>
              <a:rPr lang="zh-CN" altLang="en-US" sz="2200" b="1" dirty="0">
                <a:solidFill>
                  <a:srgbClr val="64D0D0"/>
                </a:solidFill>
              </a:rPr>
              <a:t>舞台搭建，布置道具</a:t>
            </a:r>
            <a:r>
              <a:rPr lang="zh-CN" altLang="en-US" sz="2400" b="1" dirty="0" smtClean="0">
                <a:solidFill>
                  <a:srgbClr val="64D0D0"/>
                </a:solidFill>
              </a:rPr>
              <a:t>（</a:t>
            </a:r>
            <a:r>
              <a:rPr lang="en-US" altLang="zh-CN" sz="2400" b="1" dirty="0">
                <a:solidFill>
                  <a:srgbClr val="64D0D0"/>
                </a:solidFill>
              </a:rPr>
              <a:t>6</a:t>
            </a:r>
            <a:r>
              <a:rPr lang="zh-CN" altLang="en-US" sz="2400" b="1" dirty="0" smtClean="0">
                <a:solidFill>
                  <a:srgbClr val="64D0D0"/>
                </a:solidFill>
              </a:rPr>
              <a:t>月</a:t>
            </a:r>
            <a:r>
              <a:rPr lang="en-US" altLang="zh-CN" sz="2400" b="1" dirty="0" smtClean="0">
                <a:solidFill>
                  <a:srgbClr val="64D0D0"/>
                </a:solidFill>
              </a:rPr>
              <a:t>23</a:t>
            </a:r>
            <a:r>
              <a:rPr lang="zh-CN" altLang="en-US" sz="2400" b="1" dirty="0">
                <a:solidFill>
                  <a:srgbClr val="64D0D0"/>
                </a:solidFill>
              </a:rPr>
              <a:t>日）</a:t>
            </a:r>
          </a:p>
        </p:txBody>
      </p:sp>
      <p:sp>
        <p:nvSpPr>
          <p:cNvPr id="37" name="文本框 36"/>
          <p:cNvSpPr txBox="1"/>
          <p:nvPr/>
        </p:nvSpPr>
        <p:spPr>
          <a:xfrm>
            <a:off x="6644433" y="961011"/>
            <a:ext cx="4370107" cy="461665"/>
          </a:xfrm>
          <a:prstGeom prst="rect">
            <a:avLst/>
          </a:prstGeom>
          <a:noFill/>
          <a:ln>
            <a:noFill/>
          </a:ln>
        </p:spPr>
        <p:txBody>
          <a:bodyPr wrap="none" rtlCol="0">
            <a:spAutoFit/>
          </a:bodyPr>
          <a:lstStyle/>
          <a:p>
            <a:r>
              <a:rPr lang="zh-CN" altLang="en-US" sz="2200" b="1" dirty="0">
                <a:solidFill>
                  <a:srgbClr val="64D0D0"/>
                </a:solidFill>
              </a:rPr>
              <a:t>人员安排，彩排准备</a:t>
            </a:r>
            <a:r>
              <a:rPr lang="zh-CN" altLang="en-US" sz="2400" b="1" dirty="0" smtClean="0">
                <a:solidFill>
                  <a:srgbClr val="64D0D0"/>
                </a:solidFill>
              </a:rPr>
              <a:t>（</a:t>
            </a:r>
            <a:r>
              <a:rPr lang="en-US" altLang="zh-CN" sz="2400" b="1" dirty="0">
                <a:solidFill>
                  <a:srgbClr val="64D0D0"/>
                </a:solidFill>
              </a:rPr>
              <a:t>6</a:t>
            </a:r>
            <a:r>
              <a:rPr lang="zh-CN" altLang="en-US" sz="2400" b="1" dirty="0" smtClean="0">
                <a:solidFill>
                  <a:srgbClr val="64D0D0"/>
                </a:solidFill>
              </a:rPr>
              <a:t>月</a:t>
            </a:r>
            <a:r>
              <a:rPr lang="en-US" altLang="zh-CN" sz="2400" b="1" dirty="0" smtClean="0">
                <a:solidFill>
                  <a:srgbClr val="64D0D0"/>
                </a:solidFill>
              </a:rPr>
              <a:t>25</a:t>
            </a:r>
            <a:r>
              <a:rPr lang="zh-CN" altLang="en-US" sz="2400" b="1" dirty="0">
                <a:solidFill>
                  <a:srgbClr val="64D0D0"/>
                </a:solidFill>
              </a:rPr>
              <a:t>日）</a:t>
            </a:r>
          </a:p>
        </p:txBody>
      </p:sp>
      <p:sp>
        <p:nvSpPr>
          <p:cNvPr id="39" name="文本框 38"/>
          <p:cNvSpPr txBox="1"/>
          <p:nvPr/>
        </p:nvSpPr>
        <p:spPr>
          <a:xfrm>
            <a:off x="6644433" y="1451098"/>
            <a:ext cx="5248553" cy="461665"/>
          </a:xfrm>
          <a:prstGeom prst="rect">
            <a:avLst/>
          </a:prstGeom>
          <a:noFill/>
        </p:spPr>
        <p:txBody>
          <a:bodyPr wrap="none" rtlCol="0">
            <a:spAutoFit/>
          </a:bodyPr>
          <a:lstStyle/>
          <a:p>
            <a:r>
              <a:rPr lang="zh-CN" altLang="en-US" sz="2200" b="1" dirty="0">
                <a:solidFill>
                  <a:srgbClr val="FF0000"/>
                </a:solidFill>
              </a:rPr>
              <a:t>活动开始，主持开场</a:t>
            </a:r>
            <a:r>
              <a:rPr lang="zh-CN" altLang="en-US" sz="2400" b="1" dirty="0" smtClean="0">
                <a:solidFill>
                  <a:srgbClr val="FF0000"/>
                </a:solidFill>
              </a:rPr>
              <a:t>（</a:t>
            </a:r>
            <a:r>
              <a:rPr lang="en-US" altLang="zh-CN" sz="2400" b="1" dirty="0">
                <a:solidFill>
                  <a:srgbClr val="FF0000"/>
                </a:solidFill>
              </a:rPr>
              <a:t>6</a:t>
            </a:r>
            <a:r>
              <a:rPr lang="zh-CN" altLang="en-US" sz="2400" b="1" dirty="0" smtClean="0">
                <a:solidFill>
                  <a:srgbClr val="FF0000"/>
                </a:solidFill>
              </a:rPr>
              <a:t>月</a:t>
            </a:r>
            <a:r>
              <a:rPr lang="en-US" altLang="zh-CN" sz="2400" b="1" dirty="0" smtClean="0">
                <a:solidFill>
                  <a:srgbClr val="FF0000"/>
                </a:solidFill>
              </a:rPr>
              <a:t>27</a:t>
            </a:r>
            <a:r>
              <a:rPr lang="zh-CN" altLang="en-US" sz="2400" b="1" dirty="0">
                <a:solidFill>
                  <a:srgbClr val="FF0000"/>
                </a:solidFill>
              </a:rPr>
              <a:t>日）</a:t>
            </a:r>
            <a:r>
              <a:rPr lang="zh-CN" altLang="en-US" sz="2000" b="1" dirty="0">
                <a:solidFill>
                  <a:srgbClr val="FF0000"/>
                </a:solidFill>
              </a:rPr>
              <a:t> </a:t>
            </a:r>
            <a:r>
              <a:rPr lang="en-US" altLang="zh-CN" b="1" dirty="0">
                <a:solidFill>
                  <a:srgbClr val="FF0000"/>
                </a:solidFill>
              </a:rPr>
              <a:t>7</a:t>
            </a:r>
            <a:r>
              <a:rPr lang="zh-CN" altLang="en-US" b="1" dirty="0">
                <a:solidFill>
                  <a:srgbClr val="FF0000"/>
                </a:solidFill>
              </a:rPr>
              <a:t>：</a:t>
            </a:r>
            <a:r>
              <a:rPr lang="en-US" altLang="zh-CN" b="1" dirty="0">
                <a:solidFill>
                  <a:srgbClr val="FF0000"/>
                </a:solidFill>
              </a:rPr>
              <a:t>00 pm</a:t>
            </a:r>
            <a:endParaRPr lang="zh-CN" altLang="en-US" b="1" dirty="0">
              <a:solidFill>
                <a:srgbClr val="FF0000"/>
              </a:solidFill>
            </a:endParaRPr>
          </a:p>
        </p:txBody>
      </p:sp>
      <p:sp>
        <p:nvSpPr>
          <p:cNvPr id="40" name="文本框 39"/>
          <p:cNvSpPr txBox="1"/>
          <p:nvPr/>
        </p:nvSpPr>
        <p:spPr>
          <a:xfrm>
            <a:off x="6321066" y="2155661"/>
            <a:ext cx="3586238" cy="369332"/>
          </a:xfrm>
          <a:prstGeom prst="rect">
            <a:avLst/>
          </a:prstGeom>
          <a:noFill/>
        </p:spPr>
        <p:txBody>
          <a:bodyPr wrap="none" rtlCol="0">
            <a:spAutoFit/>
          </a:bodyPr>
          <a:lstStyle/>
          <a:p>
            <a:r>
              <a:rPr lang="en-US" altLang="zh-CN" b="1" dirty="0">
                <a:ln w="6600">
                  <a:solidFill>
                    <a:schemeClr val="accent2"/>
                  </a:solidFill>
                  <a:prstDash val="solid"/>
                </a:ln>
                <a:solidFill>
                  <a:srgbClr val="FFFFFF"/>
                </a:solidFill>
                <a:effectLst>
                  <a:outerShdw dist="38100" dir="2700000" algn="tl" rotWithShape="0">
                    <a:schemeClr val="accent2"/>
                  </a:outerShdw>
                </a:effectLst>
              </a:rPr>
              <a:t>                  </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英国电音：</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Fade     7</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15 pm</a:t>
            </a:r>
            <a:endPar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endParaRPr>
          </a:p>
        </p:txBody>
      </p:sp>
      <p:sp>
        <p:nvSpPr>
          <p:cNvPr id="41" name="文本框 40"/>
          <p:cNvSpPr txBox="1"/>
          <p:nvPr/>
        </p:nvSpPr>
        <p:spPr>
          <a:xfrm>
            <a:off x="6321066" y="2713984"/>
            <a:ext cx="3964547" cy="369332"/>
          </a:xfrm>
          <a:prstGeom prst="rect">
            <a:avLst/>
          </a:prstGeom>
          <a:noFill/>
        </p:spPr>
        <p:txBody>
          <a:bodyPr wrap="none" rtlCol="0">
            <a:spAutoFit/>
          </a:bodyPr>
          <a:lstStyle/>
          <a:p>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                  </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澳洲舞剧：天鹅湖     </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7</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35 pm</a:t>
            </a:r>
            <a:endPar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endParaRPr>
          </a:p>
        </p:txBody>
      </p:sp>
      <p:sp>
        <p:nvSpPr>
          <p:cNvPr id="42" name="文本框 41"/>
          <p:cNvSpPr txBox="1"/>
          <p:nvPr/>
        </p:nvSpPr>
        <p:spPr>
          <a:xfrm>
            <a:off x="6527323" y="3290137"/>
            <a:ext cx="4373313" cy="369332"/>
          </a:xfrm>
          <a:prstGeom prst="rect">
            <a:avLst/>
          </a:prstGeom>
          <a:noFill/>
        </p:spPr>
        <p:txBody>
          <a:bodyPr wrap="none" rtlCol="0">
            <a:spAutoFit/>
          </a:bodyPr>
          <a:lstStyle/>
          <a:p>
            <a:r>
              <a:rPr lang="en-US" altLang="zh-CN" dirty="0">
                <a:solidFill>
                  <a:srgbClr val="FF0000"/>
                </a:solidFill>
              </a:rPr>
              <a:t>               </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美国乡村：</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Remember When    8</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40 pm</a:t>
            </a:r>
            <a:endPar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endParaRPr>
          </a:p>
        </p:txBody>
      </p:sp>
      <p:sp>
        <p:nvSpPr>
          <p:cNvPr id="10" name="文本框 9"/>
          <p:cNvSpPr txBox="1"/>
          <p:nvPr/>
        </p:nvSpPr>
        <p:spPr>
          <a:xfrm>
            <a:off x="6593577" y="3837263"/>
            <a:ext cx="3727302" cy="369332"/>
          </a:xfrm>
          <a:prstGeom prst="rect">
            <a:avLst/>
          </a:prstGeom>
          <a:noFill/>
        </p:spPr>
        <p:txBody>
          <a:bodyPr wrap="none" rtlCol="0">
            <a:spAutoFit/>
          </a:bodyPr>
          <a:lstStyle/>
          <a:p>
            <a:r>
              <a:rPr lang="en-US" altLang="zh-CN" dirty="0">
                <a:solidFill>
                  <a:srgbClr val="FF0000"/>
                </a:solidFill>
              </a:rPr>
              <a:t>             </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日本漫曲：</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Butter-fly</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    </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9</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00 pm</a:t>
            </a:r>
            <a:endPar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endParaRPr>
          </a:p>
        </p:txBody>
      </p:sp>
      <p:sp>
        <p:nvSpPr>
          <p:cNvPr id="11" name="文本框 10"/>
          <p:cNvSpPr txBox="1"/>
          <p:nvPr/>
        </p:nvSpPr>
        <p:spPr>
          <a:xfrm>
            <a:off x="6771167" y="4437416"/>
            <a:ext cx="3409908" cy="369332"/>
          </a:xfrm>
          <a:prstGeom prst="rect">
            <a:avLst/>
          </a:prstGeom>
          <a:noFill/>
        </p:spPr>
        <p:txBody>
          <a:bodyPr wrap="none" rtlCol="0">
            <a:spAutoFit/>
          </a:bodyPr>
          <a:lstStyle/>
          <a:p>
            <a:r>
              <a:rPr lang="en-US" altLang="zh-CN" dirty="0">
                <a:solidFill>
                  <a:srgbClr val="FF0000"/>
                </a:solidFill>
              </a:rPr>
              <a:t>         </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中国汉字：生僻字    </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9</a:t>
            </a:r>
            <a:r>
              <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a:t>
            </a:r>
            <a:r>
              <a:rPr lang="en-US" altLang="zh-CN"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rPr>
              <a:t>15 pm</a:t>
            </a:r>
            <a:endParaRPr lang="zh-CN" altLang="en-US" b="1" dirty="0">
              <a:ln w="6600">
                <a:solidFill>
                  <a:schemeClr val="accent2"/>
                </a:solidFill>
                <a:prstDash val="solid"/>
              </a:ln>
              <a:solidFill>
                <a:srgbClr val="FFFFFF"/>
              </a:solidFill>
              <a:effectLst>
                <a:outerShdw dist="38100" dir="2700000" algn="tl" rotWithShape="0">
                  <a:schemeClr val="accent2"/>
                </a:outerShdw>
                <a:reflection blurRad="6350" stA="60000" endA="900" endPos="40000" dist="88900" dir="5400000" sy="-100000" algn="bl" rotWithShape="0"/>
              </a:effectLst>
            </a:endParaRPr>
          </a:p>
        </p:txBody>
      </p:sp>
      <p:sp>
        <p:nvSpPr>
          <p:cNvPr id="12" name="文本框 11"/>
          <p:cNvSpPr txBox="1"/>
          <p:nvPr/>
        </p:nvSpPr>
        <p:spPr>
          <a:xfrm>
            <a:off x="6795971" y="5037570"/>
            <a:ext cx="3579826" cy="369332"/>
          </a:xfrm>
          <a:prstGeom prst="rect">
            <a:avLst/>
          </a:prstGeom>
          <a:solidFill>
            <a:schemeClr val="tx1"/>
          </a:solidFill>
        </p:spPr>
        <p:txBody>
          <a:bodyPr wrap="none" rtlCol="0">
            <a:spAutoFit/>
          </a:bodyPr>
          <a:lstStyle/>
          <a:p>
            <a:r>
              <a:rPr lang="en-US" altLang="zh-CN" b="1" dirty="0">
                <a:solidFill>
                  <a:schemeClr val="accent4"/>
                </a:solidFill>
              </a:rPr>
              <a:t>         </a:t>
            </a:r>
            <a:r>
              <a:rPr lang="zh-CN" altLang="en-US" b="1" dirty="0">
                <a:solidFill>
                  <a:schemeClr val="accent4"/>
                </a:solidFill>
              </a:rPr>
              <a:t>听歌猜曲，师生献唱  </a:t>
            </a:r>
            <a:r>
              <a:rPr lang="en-US" altLang="zh-CN" b="1" dirty="0">
                <a:solidFill>
                  <a:schemeClr val="accent4"/>
                </a:solidFill>
              </a:rPr>
              <a:t>9</a:t>
            </a:r>
            <a:r>
              <a:rPr lang="zh-CN" altLang="en-US" b="1" dirty="0">
                <a:solidFill>
                  <a:schemeClr val="accent4"/>
                </a:solidFill>
              </a:rPr>
              <a:t>：</a:t>
            </a:r>
            <a:r>
              <a:rPr lang="en-US" altLang="zh-CN" b="1" dirty="0">
                <a:solidFill>
                  <a:schemeClr val="accent4"/>
                </a:solidFill>
              </a:rPr>
              <a:t>40pm</a:t>
            </a:r>
            <a:endParaRPr lang="zh-CN" altLang="en-US" b="1" dirty="0">
              <a:solidFill>
                <a:schemeClr val="accent4"/>
              </a:solidFill>
            </a:endParaRPr>
          </a:p>
        </p:txBody>
      </p:sp>
      <p:sp>
        <p:nvSpPr>
          <p:cNvPr id="13" name="文本框 12"/>
          <p:cNvSpPr txBox="1"/>
          <p:nvPr/>
        </p:nvSpPr>
        <p:spPr>
          <a:xfrm>
            <a:off x="6771167" y="5678354"/>
            <a:ext cx="3635932" cy="369332"/>
          </a:xfrm>
          <a:prstGeom prst="rect">
            <a:avLst/>
          </a:prstGeom>
          <a:solidFill>
            <a:schemeClr val="tx1"/>
          </a:solidFill>
        </p:spPr>
        <p:txBody>
          <a:bodyPr wrap="none" rtlCol="0">
            <a:spAutoFit/>
          </a:bodyPr>
          <a:lstStyle/>
          <a:p>
            <a:r>
              <a:rPr lang="zh-CN" altLang="en-US" b="1" dirty="0">
                <a:solidFill>
                  <a:schemeClr val="accent4"/>
                </a:solidFill>
              </a:rPr>
              <a:t>          国际交流 ，活动结束</a:t>
            </a:r>
            <a:r>
              <a:rPr lang="en-US" altLang="zh-CN" b="1" dirty="0">
                <a:solidFill>
                  <a:schemeClr val="accent4"/>
                </a:solidFill>
              </a:rPr>
              <a:t>10</a:t>
            </a:r>
            <a:r>
              <a:rPr lang="zh-CN" altLang="en-US" b="1" dirty="0">
                <a:solidFill>
                  <a:schemeClr val="accent4"/>
                </a:solidFill>
              </a:rPr>
              <a:t>：</a:t>
            </a:r>
            <a:r>
              <a:rPr lang="en-US" altLang="zh-CN" b="1" dirty="0">
                <a:solidFill>
                  <a:schemeClr val="accent4"/>
                </a:solidFill>
              </a:rPr>
              <a:t>10pm</a:t>
            </a:r>
            <a:endParaRPr lang="zh-CN" altLang="en-US" b="1" dirty="0">
              <a:solidFill>
                <a:schemeClr val="accent4"/>
              </a:solidFill>
            </a:endParaRPr>
          </a:p>
        </p:txBody>
      </p:sp>
      <p:sp>
        <p:nvSpPr>
          <p:cNvPr id="22" name="矩形 21">
            <a:extLst>
              <a:ext uri="{FF2B5EF4-FFF2-40B4-BE49-F238E27FC236}">
                <a16:creationId xmlns:a16="http://schemas.microsoft.com/office/drawing/2014/main" id="{C859FEEF-F94A-477F-9214-96F44A2248E3}"/>
              </a:ext>
            </a:extLst>
          </p:cNvPr>
          <p:cNvSpPr/>
          <p:nvPr/>
        </p:nvSpPr>
        <p:spPr>
          <a:xfrm>
            <a:off x="298774" y="167148"/>
            <a:ext cx="11542313" cy="6485964"/>
          </a:xfrm>
          <a:prstGeom prst="rect">
            <a:avLst/>
          </a:prstGeom>
          <a:noFill/>
          <a:ln w="38100">
            <a:solidFill>
              <a:srgbClr val="EF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5780308" y="1645623"/>
            <a:ext cx="1015663" cy="2817438"/>
          </a:xfrm>
          <a:prstGeom prst="rect">
            <a:avLst/>
          </a:prstGeom>
          <a:noFill/>
        </p:spPr>
        <p:txBody>
          <a:bodyPr vert="eaVert" wrap="none" rtlCol="0">
            <a:spAutoFit/>
          </a:bodyPr>
          <a:lstStyle/>
          <a:p>
            <a:r>
              <a:rPr lang="zh-CN" altLang="en-US" sz="5400" b="1" dirty="0">
                <a:solidFill>
                  <a:srgbClr val="64D0D0"/>
                </a:solidFill>
                <a:latin typeface="方正舒体" panose="02010601030101010101" pitchFamily="2" charset="-122"/>
                <a:ea typeface="方正舒体" panose="02010601030101010101" pitchFamily="2" charset="-122"/>
              </a:rPr>
              <a:t>活动流程</a:t>
            </a:r>
          </a:p>
        </p:txBody>
      </p:sp>
    </p:spTree>
    <p:extLst>
      <p:ext uri="{BB962C8B-B14F-4D97-AF65-F5344CB8AC3E}">
        <p14:creationId xmlns:p14="http://schemas.microsoft.com/office/powerpoint/2010/main" val="2133053633"/>
      </p:ext>
    </p:extLst>
  </p:cSld>
  <p:clrMapOvr>
    <a:masterClrMapping/>
  </p:clrMapOvr>
  <mc:AlternateContent xmlns:mc="http://schemas.openxmlformats.org/markup-compatibility/2006" xmlns:p14="http://schemas.microsoft.com/office/powerpoint/2010/main">
    <mc:Choice Requires="p14">
      <p:transition spd="slow" p14:dur="1400" advTm="9500">
        <p14:ripple/>
      </p:transition>
    </mc:Choice>
    <mc:Fallback xmlns="">
      <p:transition spd="slow" advTm="95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9973A36-7D09-49CC-A5FA-16DEEC83168F}"/>
              </a:ext>
            </a:extLst>
          </p:cNvPr>
          <p:cNvPicPr>
            <a:picLocks noChangeAspect="1"/>
          </p:cNvPicPr>
          <p:nvPr/>
        </p:nvPicPr>
        <p:blipFill rotWithShape="1">
          <a:blip r:embed="rId3">
            <a:extLst>
              <a:ext uri="{28A0092B-C50C-407E-A947-70E740481C1C}">
                <a14:useLocalDpi xmlns:a14="http://schemas.microsoft.com/office/drawing/2010/main" val="0"/>
              </a:ext>
            </a:extLst>
          </a:blip>
          <a:srcRect l="6579" r="7828"/>
          <a:stretch/>
        </p:blipFill>
        <p:spPr>
          <a:xfrm rot="5400000">
            <a:off x="2616201" y="-2591302"/>
            <a:ext cx="6959601" cy="12192003"/>
          </a:xfrm>
          <a:prstGeom prst="rect">
            <a:avLst/>
          </a:prstGeom>
        </p:spPr>
      </p:pic>
      <p:sp>
        <p:nvSpPr>
          <p:cNvPr id="57" name="Shape 240">
            <a:extLst>
              <a:ext uri="{FF2B5EF4-FFF2-40B4-BE49-F238E27FC236}">
                <a16:creationId xmlns:a16="http://schemas.microsoft.com/office/drawing/2014/main" id="{B23F3597-0450-47B6-A034-E9E9C62CD7CB}"/>
              </a:ext>
            </a:extLst>
          </p:cNvPr>
          <p:cNvSpPr/>
          <p:nvPr/>
        </p:nvSpPr>
        <p:spPr>
          <a:xfrm rot="12804342">
            <a:off x="8589325" y="2763938"/>
            <a:ext cx="3215607" cy="3713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FFFFFF">
                <a:alpha val="21364"/>
              </a:srgbClr>
            </a:solidFill>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9" name="Shape 260">
            <a:extLst>
              <a:ext uri="{FF2B5EF4-FFF2-40B4-BE49-F238E27FC236}">
                <a16:creationId xmlns:a16="http://schemas.microsoft.com/office/drawing/2014/main" id="{2EFE0998-20BD-4FB3-88AD-BA0EA18E73FF}"/>
              </a:ext>
            </a:extLst>
          </p:cNvPr>
          <p:cNvSpPr/>
          <p:nvPr/>
        </p:nvSpPr>
        <p:spPr>
          <a:xfrm>
            <a:off x="3073237" y="3337953"/>
            <a:ext cx="1285349" cy="0"/>
          </a:xfrm>
          <a:prstGeom prst="line">
            <a:avLst/>
          </a:prstGeom>
          <a:ln w="25400">
            <a:solidFill>
              <a:srgbClr val="A6AAA9">
                <a:alpha val="24175"/>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a:solidFill>
                <a:schemeClr val="bg1"/>
              </a:solidFill>
              <a:cs typeface="+mn-ea"/>
              <a:sym typeface="+mn-lt"/>
            </a:endParaRPr>
          </a:p>
        </p:txBody>
      </p:sp>
      <p:grpSp>
        <p:nvGrpSpPr>
          <p:cNvPr id="77" name="组合 76">
            <a:extLst>
              <a:ext uri="{FF2B5EF4-FFF2-40B4-BE49-F238E27FC236}">
                <a16:creationId xmlns:a16="http://schemas.microsoft.com/office/drawing/2014/main" id="{CCA7D96F-2E63-4105-B815-ED78E6B889E6}"/>
              </a:ext>
            </a:extLst>
          </p:cNvPr>
          <p:cNvGrpSpPr/>
          <p:nvPr/>
        </p:nvGrpSpPr>
        <p:grpSpPr>
          <a:xfrm>
            <a:off x="3556670" y="1717751"/>
            <a:ext cx="4263714" cy="3691221"/>
            <a:chOff x="6852516" y="1691995"/>
            <a:chExt cx="4263714" cy="3691221"/>
          </a:xfrm>
        </p:grpSpPr>
        <p:sp>
          <p:nvSpPr>
            <p:cNvPr id="58" name="Shape 241">
              <a:extLst>
                <a:ext uri="{FF2B5EF4-FFF2-40B4-BE49-F238E27FC236}">
                  <a16:creationId xmlns:a16="http://schemas.microsoft.com/office/drawing/2014/main" id="{49F34245-8F67-4ACE-8AB9-3FF6825BEE5D}"/>
                </a:ext>
              </a:extLst>
            </p:cNvPr>
            <p:cNvSpPr/>
            <p:nvPr/>
          </p:nvSpPr>
          <p:spPr>
            <a:xfrm>
              <a:off x="9439372" y="1725797"/>
              <a:ext cx="1676858" cy="3129404"/>
            </a:xfrm>
            <a:custGeom>
              <a:avLst/>
              <a:gdLst/>
              <a:ahLst/>
              <a:cxnLst>
                <a:cxn ang="0">
                  <a:pos x="wd2" y="hd2"/>
                </a:cxn>
                <a:cxn ang="5400000">
                  <a:pos x="wd2" y="hd2"/>
                </a:cxn>
                <a:cxn ang="10800000">
                  <a:pos x="wd2" y="hd2"/>
                </a:cxn>
                <a:cxn ang="16200000">
                  <a:pos x="wd2" y="hd2"/>
                </a:cxn>
              </a:cxnLst>
              <a:rect l="0" t="0" r="r" b="b"/>
              <a:pathLst>
                <a:path w="21600" h="21600" extrusionOk="0">
                  <a:moveTo>
                    <a:pt x="16983" y="0"/>
                  </a:moveTo>
                  <a:lnTo>
                    <a:pt x="0" y="9437"/>
                  </a:lnTo>
                  <a:lnTo>
                    <a:pt x="21600" y="21600"/>
                  </a:lnTo>
                  <a:lnTo>
                    <a:pt x="17879" y="14017"/>
                  </a:lnTo>
                </a:path>
              </a:pathLst>
            </a:custGeom>
            <a:ln w="25400">
              <a:solidFill>
                <a:srgbClr val="FFFFFF">
                  <a:alpha val="29020"/>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a:cs typeface="+mn-ea"/>
                <a:sym typeface="+mn-lt"/>
              </a:endParaRPr>
            </a:p>
          </p:txBody>
        </p:sp>
        <p:sp>
          <p:nvSpPr>
            <p:cNvPr id="59" name="Shape 242">
              <a:extLst>
                <a:ext uri="{FF2B5EF4-FFF2-40B4-BE49-F238E27FC236}">
                  <a16:creationId xmlns:a16="http://schemas.microsoft.com/office/drawing/2014/main" id="{18807755-77DF-418C-9BB9-42660C48FCB9}"/>
                </a:ext>
              </a:extLst>
            </p:cNvPr>
            <p:cNvSpPr/>
            <p:nvPr/>
          </p:nvSpPr>
          <p:spPr>
            <a:xfrm>
              <a:off x="7231181" y="2041144"/>
              <a:ext cx="2285230" cy="3191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00" y="6527"/>
                  </a:lnTo>
                  <a:lnTo>
                    <a:pt x="20446" y="8628"/>
                  </a:lnTo>
                  <a:lnTo>
                    <a:pt x="5100" y="21600"/>
                  </a:lnTo>
                  <a:lnTo>
                    <a:pt x="21600" y="20939"/>
                  </a:lnTo>
                </a:path>
              </a:pathLst>
            </a:custGeom>
            <a:ln w="25400">
              <a:solidFill>
                <a:srgbClr val="FFFFFF">
                  <a:alpha val="29020"/>
                </a:srgbClr>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a:cs typeface="+mn-ea"/>
                <a:sym typeface="+mn-lt"/>
              </a:endParaRPr>
            </a:p>
          </p:txBody>
        </p:sp>
        <p:sp>
          <p:nvSpPr>
            <p:cNvPr id="60" name="Shape 243">
              <a:extLst>
                <a:ext uri="{FF2B5EF4-FFF2-40B4-BE49-F238E27FC236}">
                  <a16:creationId xmlns:a16="http://schemas.microsoft.com/office/drawing/2014/main" id="{B8B8C20E-ADCE-459E-8EF5-3900D70B57A4}"/>
                </a:ext>
              </a:extLst>
            </p:cNvPr>
            <p:cNvSpPr/>
            <p:nvPr/>
          </p:nvSpPr>
          <p:spPr>
            <a:xfrm>
              <a:off x="7730309" y="1760846"/>
              <a:ext cx="3060877" cy="3300014"/>
            </a:xfrm>
            <a:custGeom>
              <a:avLst/>
              <a:gdLst/>
              <a:ahLst/>
              <a:cxnLst>
                <a:cxn ang="0">
                  <a:pos x="wd2" y="hd2"/>
                </a:cxn>
                <a:cxn ang="5400000">
                  <a:pos x="wd2" y="hd2"/>
                </a:cxn>
                <a:cxn ang="10800000">
                  <a:pos x="wd2" y="hd2"/>
                </a:cxn>
                <a:cxn ang="16200000">
                  <a:pos x="wd2" y="hd2"/>
                </a:cxn>
              </a:cxnLst>
              <a:rect l="0" t="0" r="r" b="b"/>
              <a:pathLst>
                <a:path w="21600" h="21600" extrusionOk="0">
                  <a:moveTo>
                    <a:pt x="11371" y="0"/>
                  </a:moveTo>
                  <a:lnTo>
                    <a:pt x="0" y="12465"/>
                  </a:lnTo>
                  <a:lnTo>
                    <a:pt x="13730" y="21600"/>
                  </a:lnTo>
                  <a:lnTo>
                    <a:pt x="21600" y="12731"/>
                  </a:lnTo>
                  <a:lnTo>
                    <a:pt x="11371" y="0"/>
                  </a:lnTo>
                  <a:close/>
                </a:path>
              </a:pathLst>
            </a:custGeom>
            <a:ln w="25400">
              <a:solidFill>
                <a:srgbClr val="FFFFFF"/>
              </a:solidFill>
              <a:miter lim="400000"/>
            </a:ln>
          </p:spPr>
          <p:txBody>
            <a:bodyPr lIns="71437" tIns="71437" rIns="71437" bIns="71437" anchor="ctr"/>
            <a:lstStyle/>
            <a:p>
              <a:pPr algn="l">
                <a:lnSpc>
                  <a:spcPct val="110000"/>
                </a:lnSpc>
                <a:defRPr sz="2700">
                  <a:latin typeface="Lato Regular"/>
                  <a:ea typeface="Lato Regular"/>
                  <a:cs typeface="Lato Regular"/>
                  <a:sym typeface="Lato Regular"/>
                </a:defRPr>
              </a:pPr>
              <a:endParaRPr>
                <a:cs typeface="+mn-ea"/>
                <a:sym typeface="+mn-lt"/>
              </a:endParaRPr>
            </a:p>
          </p:txBody>
        </p:sp>
        <p:sp>
          <p:nvSpPr>
            <p:cNvPr id="61" name="Shape 244">
              <a:extLst>
                <a:ext uri="{FF2B5EF4-FFF2-40B4-BE49-F238E27FC236}">
                  <a16:creationId xmlns:a16="http://schemas.microsoft.com/office/drawing/2014/main" id="{DA01CBE8-CC7A-46D6-A173-3D47E95E5599}"/>
                </a:ext>
              </a:extLst>
            </p:cNvPr>
            <p:cNvSpPr/>
            <p:nvPr/>
          </p:nvSpPr>
          <p:spPr>
            <a:xfrm rot="12804342">
              <a:off x="10301648" y="4540931"/>
              <a:ext cx="729441" cy="8422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FFFFFF"/>
              </a:solidFill>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2" name="Shape 250">
              <a:extLst>
                <a:ext uri="{FF2B5EF4-FFF2-40B4-BE49-F238E27FC236}">
                  <a16:creationId xmlns:a16="http://schemas.microsoft.com/office/drawing/2014/main" id="{D69A81FF-E5CF-45DA-903D-5846F3B0C6F9}"/>
                </a:ext>
              </a:extLst>
            </p:cNvPr>
            <p:cNvSpPr/>
            <p:nvPr/>
          </p:nvSpPr>
          <p:spPr>
            <a:xfrm rot="12804342">
              <a:off x="9322320" y="4641644"/>
              <a:ext cx="555000" cy="6408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42FBC5"/>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3" name="Shape 251">
              <a:extLst>
                <a:ext uri="{FF2B5EF4-FFF2-40B4-BE49-F238E27FC236}">
                  <a16:creationId xmlns:a16="http://schemas.microsoft.com/office/drawing/2014/main" id="{79E65716-BFA6-4EE0-A4DC-54109D28A877}"/>
                </a:ext>
              </a:extLst>
            </p:cNvPr>
            <p:cNvSpPr/>
            <p:nvPr/>
          </p:nvSpPr>
          <p:spPr>
            <a:xfrm rot="12804342">
              <a:off x="7557687" y="3533422"/>
              <a:ext cx="302822" cy="34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atOff val="-3355"/>
                <a:lumOff val="26614"/>
              </a:schemeClr>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4" name="Shape 252">
              <a:extLst>
                <a:ext uri="{FF2B5EF4-FFF2-40B4-BE49-F238E27FC236}">
                  <a16:creationId xmlns:a16="http://schemas.microsoft.com/office/drawing/2014/main" id="{50D3ED07-B512-4BDF-A6CF-8C7A6157097F}"/>
                </a:ext>
              </a:extLst>
            </p:cNvPr>
            <p:cNvSpPr/>
            <p:nvPr/>
          </p:nvSpPr>
          <p:spPr>
            <a:xfrm rot="15800889">
              <a:off x="10665846" y="3594885"/>
              <a:ext cx="196366" cy="2267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2F85"/>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65" name="Shape 253">
              <a:extLst>
                <a:ext uri="{FF2B5EF4-FFF2-40B4-BE49-F238E27FC236}">
                  <a16:creationId xmlns:a16="http://schemas.microsoft.com/office/drawing/2014/main" id="{5AA56B9D-0342-4B10-BE1F-EFAF9AAEE96D}"/>
                </a:ext>
              </a:extLst>
            </p:cNvPr>
            <p:cNvSpPr/>
            <p:nvPr/>
          </p:nvSpPr>
          <p:spPr>
            <a:xfrm rot="15800889">
              <a:off x="9262290" y="1676806"/>
              <a:ext cx="196366" cy="2267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708492"/>
            </a:solidFill>
            <a:ln w="12700">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sp>
          <p:nvSpPr>
            <p:cNvPr id="75" name="Shape 254">
              <a:extLst>
                <a:ext uri="{FF2B5EF4-FFF2-40B4-BE49-F238E27FC236}">
                  <a16:creationId xmlns:a16="http://schemas.microsoft.com/office/drawing/2014/main" id="{0CA54714-3236-42C8-944B-DE8F05EB0C2F}"/>
                </a:ext>
              </a:extLst>
            </p:cNvPr>
            <p:cNvSpPr/>
            <p:nvPr/>
          </p:nvSpPr>
          <p:spPr>
            <a:xfrm rot="12804342">
              <a:off x="6852516" y="3982391"/>
              <a:ext cx="729440" cy="8422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708492"/>
              </a:solidFill>
              <a:miter lim="400000"/>
            </a:ln>
          </p:spPr>
          <p:txBody>
            <a:bodyPr lIns="71437" tIns="71437" rIns="71437" bIns="71437" anchor="ctr"/>
            <a:lstStyle/>
            <a:p>
              <a:pPr>
                <a:defRPr sz="3200">
                  <a:latin typeface="Helvetica Light"/>
                  <a:ea typeface="Helvetica Light"/>
                  <a:cs typeface="Helvetica Light"/>
                  <a:sym typeface="Helvetica Light"/>
                </a:defRPr>
              </a:pPr>
              <a:endParaRPr>
                <a:cs typeface="+mn-ea"/>
                <a:sym typeface="+mn-lt"/>
              </a:endParaRPr>
            </a:p>
          </p:txBody>
        </p:sp>
      </p:grpSp>
      <p:sp>
        <p:nvSpPr>
          <p:cNvPr id="68" name="Shape 259">
            <a:extLst>
              <a:ext uri="{FF2B5EF4-FFF2-40B4-BE49-F238E27FC236}">
                <a16:creationId xmlns:a16="http://schemas.microsoft.com/office/drawing/2014/main" id="{3175E440-0436-46F3-8B10-E5051B274597}"/>
              </a:ext>
            </a:extLst>
          </p:cNvPr>
          <p:cNvSpPr/>
          <p:nvPr/>
        </p:nvSpPr>
        <p:spPr>
          <a:xfrm>
            <a:off x="2647761" y="817942"/>
            <a:ext cx="4334194" cy="39049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r">
              <a:lnSpc>
                <a:spcPct val="80000"/>
              </a:lnSpc>
              <a:defRPr sz="2400" spc="792"/>
            </a:lvl1pPr>
          </a:lstStyle>
          <a:p>
            <a:r>
              <a:rPr lang="en-US" sz="2000" dirty="0">
                <a:solidFill>
                  <a:schemeClr val="bg1"/>
                </a:solidFill>
                <a:cs typeface="+mn-ea"/>
                <a:sym typeface="+mn-lt"/>
              </a:rPr>
              <a:t>L</a:t>
            </a:r>
            <a:r>
              <a:rPr lang="en-US" altLang="zh-CN" sz="2000" dirty="0">
                <a:solidFill>
                  <a:schemeClr val="bg1"/>
                </a:solidFill>
                <a:cs typeface="+mn-ea"/>
                <a:sym typeface="+mn-lt"/>
              </a:rPr>
              <a:t>ive music</a:t>
            </a:r>
            <a:endParaRPr sz="2000" dirty="0">
              <a:solidFill>
                <a:schemeClr val="bg1"/>
              </a:solidFill>
              <a:cs typeface="+mn-ea"/>
              <a:sym typeface="+mn-lt"/>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342" y="2695137"/>
            <a:ext cx="3332456" cy="1872417"/>
          </a:xfrm>
          <a:prstGeom prst="rect">
            <a:avLst/>
          </a:prstGeom>
          <a:ln>
            <a:noFill/>
          </a:ln>
          <a:effectLst>
            <a:softEdge rad="112500"/>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294" y="4609831"/>
            <a:ext cx="3178066" cy="1599090"/>
          </a:xfrm>
          <a:prstGeom prst="rect">
            <a:avLst/>
          </a:prstGeom>
          <a:ln>
            <a:noFill/>
          </a:ln>
          <a:effectLst>
            <a:softEdge rad="112500"/>
          </a:effec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7397" y="4540910"/>
            <a:ext cx="3031128" cy="2261688"/>
          </a:xfrm>
          <a:prstGeom prst="rect">
            <a:avLst/>
          </a:prstGeom>
          <a:ln>
            <a:noFill/>
          </a:ln>
          <a:effectLst>
            <a:softEdge rad="112500"/>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4972" y="1622377"/>
            <a:ext cx="3677010" cy="2569806"/>
          </a:xfrm>
          <a:prstGeom prst="rect">
            <a:avLst/>
          </a:prstGeom>
          <a:ln>
            <a:noFill/>
          </a:ln>
          <a:effectLst>
            <a:softEdge rad="112500"/>
          </a:effectLst>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43" y="2124421"/>
            <a:ext cx="3258007" cy="1824484"/>
          </a:xfrm>
          <a:prstGeom prst="rect">
            <a:avLst/>
          </a:prstGeom>
          <a:ln>
            <a:noFill/>
          </a:ln>
          <a:effectLst>
            <a:softEdge rad="112500"/>
          </a:effectLst>
        </p:spPr>
      </p:pic>
    </p:spTree>
    <p:extLst>
      <p:ext uri="{BB962C8B-B14F-4D97-AF65-F5344CB8AC3E}">
        <p14:creationId xmlns:p14="http://schemas.microsoft.com/office/powerpoint/2010/main" val="2805254591"/>
      </p:ext>
    </p:extLst>
  </p:cSld>
  <p:clrMapOvr>
    <a:masterClrMapping/>
  </p:clrMapOvr>
  <mc:AlternateContent xmlns:mc="http://schemas.openxmlformats.org/markup-compatibility/2006" xmlns:p14="http://schemas.microsoft.com/office/powerpoint/2010/main">
    <mc:Choice Requires="p14">
      <p:transition spd="slow" p14:dur="1400" advTm="6600">
        <p14:ripple/>
      </p:transition>
    </mc:Choice>
    <mc:Fallback xmlns="">
      <p:transition spd="slow" advTm="6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heel(2)">
                                      <p:cBhvr>
                                        <p:cTn id="7" dur="2000"/>
                                        <p:tgtEl>
                                          <p:spTgt spid="7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heel(2)">
                                      <p:cBhvr>
                                        <p:cTn id="10" dur="2000"/>
                                        <p:tgtEl>
                                          <p:spTgt spid="57"/>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heel(2)">
                                      <p:cBhvr>
                                        <p:cTn id="13" dur="2000"/>
                                        <p:tgtEl>
                                          <p:spTgt spid="69"/>
                                        </p:tgtEl>
                                      </p:cBhvr>
                                    </p:animEffect>
                                  </p:childTnLst>
                                </p:cTn>
                              </p:par>
                              <p:par>
                                <p:cTn id="14" presetID="21" presetClass="entr" presetSubtype="2"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heel(2)">
                                      <p:cBhvr>
                                        <p:cTn id="16" dur="2000"/>
                                        <p:tgtEl>
                                          <p:spTgt spid="68"/>
                                        </p:tgtEl>
                                      </p:cBhvr>
                                    </p:animEffect>
                                  </p:childTnLst>
                                </p:cTn>
                              </p:par>
                              <p:par>
                                <p:cTn id="17" presetID="21" presetClass="entr" presetSubtype="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heel(2)">
                                      <p:cBhvr>
                                        <p:cTn id="19" dur="2000"/>
                                        <p:tgtEl>
                                          <p:spTgt spid="27"/>
                                        </p:tgtEl>
                                      </p:cBhvr>
                                    </p:animEffect>
                                  </p:childTnLst>
                                </p:cTn>
                              </p:par>
                              <p:par>
                                <p:cTn id="20" presetID="21" presetClass="entr" presetSubtype="2"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2)">
                                      <p:cBhvr>
                                        <p:cTn id="22" dur="2000"/>
                                        <p:tgtEl>
                                          <p:spTgt spid="6"/>
                                        </p:tgtEl>
                                      </p:cBhvr>
                                    </p:animEffect>
                                  </p:childTnLst>
                                </p:cTn>
                              </p:par>
                              <p:par>
                                <p:cTn id="23" presetID="21"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2)">
                                      <p:cBhvr>
                                        <p:cTn id="25" dur="2000"/>
                                        <p:tgtEl>
                                          <p:spTgt spid="7"/>
                                        </p:tgtEl>
                                      </p:cBhvr>
                                    </p:animEffect>
                                  </p:childTnLst>
                                </p:cTn>
                              </p:par>
                              <p:par>
                                <p:cTn id="26" presetID="21"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2)">
                                      <p:cBhvr>
                                        <p:cTn id="28" dur="2000"/>
                                        <p:tgtEl>
                                          <p:spTgt spid="8"/>
                                        </p:tgtEl>
                                      </p:cBhvr>
                                    </p:animEffect>
                                  </p:childTnLst>
                                </p:cTn>
                              </p:par>
                              <p:par>
                                <p:cTn id="29" presetID="21"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2)">
                                      <p:cBhvr>
                                        <p:cTn id="31" dur="2000"/>
                                        <p:tgtEl>
                                          <p:spTgt spid="10"/>
                                        </p:tgtEl>
                                      </p:cBhvr>
                                    </p:animEffect>
                                  </p:childTnLst>
                                </p:cTn>
                              </p:par>
                              <p:par>
                                <p:cTn id="32" presetID="21" presetClass="entr" presetSubtype="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heel(2)">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9" grpId="0" animBg="1"/>
      <p:bldP spid="6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5rhdlzh">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1672</TotalTime>
  <Words>977</Words>
  <Application>Microsoft Office PowerPoint</Application>
  <PresentationFormat>宽屏</PresentationFormat>
  <Paragraphs>179</Paragraphs>
  <Slides>20</Slides>
  <Notes>20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Helvetica Light</vt:lpstr>
      <vt:lpstr>Lato Regular</vt:lpstr>
      <vt:lpstr>等线</vt:lpstr>
      <vt:lpstr>方正舒体</vt:lpstr>
      <vt:lpstr>华文仿宋</vt:lpstr>
      <vt:lpstr>微软雅黑</vt:lpstr>
      <vt:lpstr>Agency FB</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 dward</cp:lastModifiedBy>
  <cp:revision>122</cp:revision>
  <dcterms:created xsi:type="dcterms:W3CDTF">2017-09-03T08:14:10Z</dcterms:created>
  <dcterms:modified xsi:type="dcterms:W3CDTF">2019-03-26T10:35:25Z</dcterms:modified>
</cp:coreProperties>
</file>